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1" r:id="rId3"/>
    <p:sldId id="343" r:id="rId4"/>
    <p:sldId id="351" r:id="rId5"/>
    <p:sldId id="349" r:id="rId6"/>
    <p:sldId id="326" r:id="rId7"/>
    <p:sldId id="329" r:id="rId8"/>
    <p:sldId id="328" r:id="rId9"/>
    <p:sldId id="330" r:id="rId10"/>
    <p:sldId id="344" r:id="rId11"/>
    <p:sldId id="352" r:id="rId12"/>
    <p:sldId id="327" r:id="rId13"/>
    <p:sldId id="317" r:id="rId14"/>
    <p:sldId id="331" r:id="rId15"/>
    <p:sldId id="346" r:id="rId16"/>
    <p:sldId id="350" r:id="rId17"/>
    <p:sldId id="348" r:id="rId18"/>
    <p:sldId id="333" r:id="rId19"/>
    <p:sldId id="341" r:id="rId20"/>
  </p:sldIdLst>
  <p:sldSz cx="9906000" cy="6858000" type="A4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79137" autoAdjust="0"/>
  </p:normalViewPr>
  <p:slideViewPr>
    <p:cSldViewPr showGuides="1">
      <p:cViewPr varScale="1">
        <p:scale>
          <a:sx n="59" d="100"/>
          <a:sy n="59" d="100"/>
        </p:scale>
        <p:origin x="-1704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863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/pp/pubcom.html" TargetMode="External"/><Relationship Id="rId2" Type="http://schemas.openxmlformats.org/officeDocument/2006/relationships/hyperlink" Target="http://www.unece.org/env/pp/ccimplementation.html" TargetMode="External"/><Relationship Id="rId1" Type="http://schemas.openxmlformats.org/officeDocument/2006/relationships/hyperlink" Target="http://www.unece.org/env/pp/mop.html" TargetMode="External"/><Relationship Id="rId6" Type="http://schemas.openxmlformats.org/officeDocument/2006/relationships/hyperlink" Target="http://www.unece.org/fileadmin/DAM/env/pp/compliance/CC_GuidanceDocument.pdf" TargetMode="External"/><Relationship Id="rId5" Type="http://schemas.openxmlformats.org/officeDocument/2006/relationships/hyperlink" Target="http://www.unece.org/env/pp/cc.html" TargetMode="External"/><Relationship Id="rId4" Type="http://schemas.openxmlformats.org/officeDocument/2006/relationships/hyperlink" Target="http://www.unece.org/index.php?id=31320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ironmental-policy/treaties/public-participation/meetings-and-events/public-participation/public-participation/2013/envpptfaifirst-meeting/docs.html" TargetMode="External"/><Relationship Id="rId2" Type="http://schemas.openxmlformats.org/officeDocument/2006/relationships/hyperlink" Target="http://www.unece.org/env/pp/tfai.html" TargetMode="External"/><Relationship Id="rId1" Type="http://schemas.openxmlformats.org/officeDocument/2006/relationships/image" Target="../media/image6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ironmental-policy/treaties/public-participation/aarhus-convention/envpptfwg/envppppdm/ppdm-recs.html" TargetMode="External"/><Relationship Id="rId2" Type="http://schemas.openxmlformats.org/officeDocument/2006/relationships/hyperlink" Target="http://www.unece.org/env/pp/ppdm.html" TargetMode="External"/><Relationship Id="rId1" Type="http://schemas.openxmlformats.org/officeDocument/2006/relationships/image" Target="../media/image7.png"/><Relationship Id="rId4" Type="http://schemas.openxmlformats.org/officeDocument/2006/relationships/hyperlink" Target="http://www.unece.org/fileadmin/DAM/env/pp/ppdm/Case_studies_template_PPDM-form_final.doc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/pp/gmos.html" TargetMode="External"/><Relationship Id="rId2" Type="http://schemas.openxmlformats.org/officeDocument/2006/relationships/hyperlink" Target="http://www.unece.org/env/pp/wgp.html" TargetMode="External"/><Relationship Id="rId1" Type="http://schemas.openxmlformats.org/officeDocument/2006/relationships/image" Target="../media/image8.png"/><Relationship Id="rId5" Type="http://schemas.openxmlformats.org/officeDocument/2006/relationships/hyperlink" Target="http://www.unece.org/index.php?id=31702" TargetMode="External"/><Relationship Id="rId4" Type="http://schemas.openxmlformats.org/officeDocument/2006/relationships/hyperlink" Target="http://www.unece.org/environmental-policy/treaties/public-participation/aarhus-convention/about-the-convention/amendments/gmo-amendment.html" TargetMode="Externa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fileadmin/DAM/env/pp/wgp/WGP_16/Draft_checklist_of_measures_for_national_action_plan_on_PPIF.docx" TargetMode="External"/><Relationship Id="rId2" Type="http://schemas.openxmlformats.org/officeDocument/2006/relationships/hyperlink" Target="http://www.unece.org/environmental-policy/treaties/public-participation/meetings-and-events/public-participation/2006/sixth-meeting-of-the-working-group-of-the-parties-to-the-aahrus-convention/docs.html" TargetMode="External"/><Relationship Id="rId1" Type="http://schemas.openxmlformats.org/officeDocument/2006/relationships/hyperlink" Target="http://www.unece.org/env/pp/wgp.html" TargetMode="External"/><Relationship Id="rId6" Type="http://schemas.openxmlformats.org/officeDocument/2006/relationships/hyperlink" Target="http://www.unece.org/env/pp/ppif.html" TargetMode="External"/><Relationship Id="rId5" Type="http://schemas.openxmlformats.org/officeDocument/2006/relationships/hyperlink" Target="http://www.unece.org/env/pp/ppif.compendium.html" TargetMode="External"/><Relationship Id="rId4" Type="http://schemas.openxmlformats.org/officeDocument/2006/relationships/hyperlink" Target="http://www.unece.org/fileadmin/DAM/env/pp/wgp/WGP_16/3_minute_survey_on_measures_to_systematically_promote_PPIF.docx" TargetMode="Externa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hyperlink" Target="http://www.portalu.de/" TargetMode="Externa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ironmental-policy/treaties/public-participation/aarhus-convention/envpptfwg/envppatoj/analytical-studies.html" TargetMode="External"/><Relationship Id="rId2" Type="http://schemas.openxmlformats.org/officeDocument/2006/relationships/hyperlink" Target="http://www.unece.org/environmental-policy/treaties/public-participation/aarhus-convention/envpptfwg/envppatoj/meetings.html" TargetMode="External"/><Relationship Id="rId1" Type="http://schemas.openxmlformats.org/officeDocument/2006/relationships/image" Target="../media/image11.png"/><Relationship Id="rId4" Type="http://schemas.openxmlformats.org/officeDocument/2006/relationships/hyperlink" Target="http://www.unece.org/environmental-policy/treaties/public-participation/aarhus-convention/envpptfwg/envppatoj/jurisprudenceplatform.html" TargetMode="External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/pp/ccimplementation.html" TargetMode="External"/><Relationship Id="rId2" Type="http://schemas.openxmlformats.org/officeDocument/2006/relationships/hyperlink" Target="http://www.unece.org/env/pp/cc.html" TargetMode="External"/><Relationship Id="rId1" Type="http://schemas.openxmlformats.org/officeDocument/2006/relationships/hyperlink" Target="http://www.unece.org/env/pp/mop.html" TargetMode="External"/><Relationship Id="rId6" Type="http://schemas.openxmlformats.org/officeDocument/2006/relationships/hyperlink" Target="http://www.unece.org/fileadmin/DAM/env/pp/compliance/CC_GuidanceDocument.pdf" TargetMode="External"/><Relationship Id="rId5" Type="http://schemas.openxmlformats.org/officeDocument/2006/relationships/hyperlink" Target="http://www.unece.org/index.php?id=31320" TargetMode="External"/><Relationship Id="rId4" Type="http://schemas.openxmlformats.org/officeDocument/2006/relationships/hyperlink" Target="http://www.unece.org/env/pp/pubcom.html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ironmental-policy/treaties/public-participation/meetings-and-events/public-participation/public-participation/2013/envpptfaifirst-meeting/docs.html" TargetMode="External"/><Relationship Id="rId2" Type="http://schemas.openxmlformats.org/officeDocument/2006/relationships/hyperlink" Target="http://www.unece.org/env/pp/tfai.html" TargetMode="External"/><Relationship Id="rId1" Type="http://schemas.openxmlformats.org/officeDocument/2006/relationships/image" Target="../media/image6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ironmental-policy/treaties/public-participation/aarhus-convention/envpptfwg/envppppdm/ppdm-recs.html" TargetMode="External"/><Relationship Id="rId2" Type="http://schemas.openxmlformats.org/officeDocument/2006/relationships/hyperlink" Target="http://www.unece.org/env/pp/ppdm.html" TargetMode="External"/><Relationship Id="rId1" Type="http://schemas.openxmlformats.org/officeDocument/2006/relationships/image" Target="../media/image7.png"/><Relationship Id="rId4" Type="http://schemas.openxmlformats.org/officeDocument/2006/relationships/hyperlink" Target="http://www.unece.org/fileadmin/DAM/env/pp/ppdm/Case_studies_template_PPDM-form_final.doc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index.php?id=31702" TargetMode="External"/><Relationship Id="rId2" Type="http://schemas.openxmlformats.org/officeDocument/2006/relationships/hyperlink" Target="http://www.unece.org/env/pp/wgp.html" TargetMode="External"/><Relationship Id="rId1" Type="http://schemas.openxmlformats.org/officeDocument/2006/relationships/image" Target="../media/image8.png"/><Relationship Id="rId5" Type="http://schemas.openxmlformats.org/officeDocument/2006/relationships/hyperlink" Target="http://www.unece.org/environmental-policy/treaties/public-participation/aarhus-convention/about-the-convention/amendments/gmo-amendment.html" TargetMode="External"/><Relationship Id="rId4" Type="http://schemas.openxmlformats.org/officeDocument/2006/relationships/hyperlink" Target="http://www.unece.org/env/pp/gmos.html" TargetMode="External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ironmental-policy/treaties/public-participation/meetings-and-events/public-participation/2006/sixth-meeting-of-the-working-group-of-the-parties-to-the-aahrus-convention/docs.html" TargetMode="External"/><Relationship Id="rId2" Type="http://schemas.openxmlformats.org/officeDocument/2006/relationships/hyperlink" Target="http://www.unece.org/env/pp/ppif.html" TargetMode="External"/><Relationship Id="rId1" Type="http://schemas.openxmlformats.org/officeDocument/2006/relationships/hyperlink" Target="http://www.unece.org/env/pp/wgp.html" TargetMode="External"/><Relationship Id="rId6" Type="http://schemas.openxmlformats.org/officeDocument/2006/relationships/hyperlink" Target="http://www.unece.org/fileadmin/DAM/env/pp/wgp/WGP_16/3_minute_survey_on_measures_to_systematically_promote_PPIF.docx" TargetMode="External"/><Relationship Id="rId5" Type="http://schemas.openxmlformats.org/officeDocument/2006/relationships/hyperlink" Target="http://www.unece.org/fileadmin/DAM/env/pp/wgp/WGP_16/Draft_checklist_of_measures_for_national_action_plan_on_PPIF.docx" TargetMode="External"/><Relationship Id="rId4" Type="http://schemas.openxmlformats.org/officeDocument/2006/relationships/hyperlink" Target="http://www.unece.org/env/pp/ppif.compendium.html" TargetMode="External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hyperlink" Target="http://www.portalu.de/" TargetMode="External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environmental-policy/treaties/public-participation/aarhus-convention/envpptfwg/envppatoj/analytical-studies.html" TargetMode="External"/><Relationship Id="rId2" Type="http://schemas.openxmlformats.org/officeDocument/2006/relationships/hyperlink" Target="http://www.unece.org/environmental-policy/treaties/public-participation/aarhus-convention/envpptfwg/envppatoj/meetings.html" TargetMode="External"/><Relationship Id="rId1" Type="http://schemas.openxmlformats.org/officeDocument/2006/relationships/image" Target="../media/image11.png"/><Relationship Id="rId4" Type="http://schemas.openxmlformats.org/officeDocument/2006/relationships/hyperlink" Target="http://www.unece.org/environmental-policy/treaties/public-participation/aarhus-convention/envpptfwg/envppatoj/jurisprudenceplatform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CB15E5-80FE-4FAE-86AF-FE96231C4DCF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33A466-273C-4D22-9007-3E4BB759DB3A}" type="pres">
      <dgm:prSet presAssocID="{F3CB15E5-80FE-4FAE-86AF-FE96231C4DC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4E6754-803B-4957-BF9B-5F8E03E2719C}" type="pres">
      <dgm:prSet presAssocID="{F3CB15E5-80FE-4FAE-86AF-FE96231C4DCF}" presName="cycle" presStyleCnt="0"/>
      <dgm:spPr/>
    </dgm:pt>
  </dgm:ptLst>
  <dgm:cxnLst>
    <dgm:cxn modelId="{A6D5E286-469D-48BE-9818-B8A9F56D070B}" type="presOf" srcId="{F3CB15E5-80FE-4FAE-86AF-FE96231C4DCF}" destId="{B433A466-273C-4D22-9007-3E4BB759DB3A}" srcOrd="0" destOrd="0" presId="urn:microsoft.com/office/officeart/2005/8/layout/radial2"/>
    <dgm:cxn modelId="{A8EBF683-A4A2-43B5-8EB2-97885404C9B3}" type="presParOf" srcId="{B433A466-273C-4D22-9007-3E4BB759DB3A}" destId="{BC4E6754-803B-4957-BF9B-5F8E03E2719C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537AAAC-C4DC-451B-9823-C1F6C3A9EC32}" type="doc">
      <dgm:prSet loTypeId="urn:microsoft.com/office/officeart/2008/layout/HexagonCluster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3EF740-9BDC-4978-82C7-E75A8F27F961}">
      <dgm:prSet phldrT="[Text]" custT="1"/>
      <dgm:spPr/>
      <dgm:t>
        <a:bodyPr/>
        <a:lstStyle/>
        <a:p>
          <a:r>
            <a:rPr lang="en-GB" sz="1400" dirty="0" smtClean="0"/>
            <a:t>National Implementation Reports</a:t>
          </a:r>
          <a:endParaRPr lang="en-US" sz="1400" dirty="0"/>
        </a:p>
      </dgm:t>
    </dgm:pt>
    <dgm:pt modelId="{B070FDC8-FAB7-424F-A7A0-D89FBAC43AE7}" type="parTrans" cxnId="{F64BEC91-B89C-4889-B660-E816CE1AC22D}">
      <dgm:prSet/>
      <dgm:spPr/>
      <dgm:t>
        <a:bodyPr/>
        <a:lstStyle/>
        <a:p>
          <a:endParaRPr lang="en-US" sz="1800"/>
        </a:p>
      </dgm:t>
    </dgm:pt>
    <dgm:pt modelId="{9CEEB835-AF04-4592-B757-8B17738B915C}" type="sibTrans" cxnId="{F64BEC91-B89C-4889-B660-E816CE1AC22D}">
      <dgm:prSet custT="1"/>
      <dgm:spPr/>
      <dgm:t>
        <a:bodyPr/>
        <a:lstStyle/>
        <a:p>
          <a:endParaRPr lang="en-US" sz="1800" dirty="0"/>
        </a:p>
      </dgm:t>
    </dgm:pt>
    <dgm:pt modelId="{2924253A-4C47-4A7C-824E-A874183F538B}">
      <dgm:prSet phldrT="[Text]" custT="1"/>
      <dgm:spPr/>
      <dgm:t>
        <a:bodyPr/>
        <a:lstStyle/>
        <a:p>
          <a:r>
            <a:rPr lang="en-GB" sz="1800" dirty="0" smtClean="0"/>
            <a:t>Aarhus </a:t>
          </a:r>
          <a:r>
            <a:rPr lang="en-GB" sz="1400" dirty="0" smtClean="0"/>
            <a:t>Convention Implementation Guide</a:t>
          </a:r>
        </a:p>
        <a:p>
          <a:r>
            <a:rPr lang="en-GB" sz="1400" dirty="0" smtClean="0"/>
            <a:t> (second edition 2013)</a:t>
          </a:r>
          <a:endParaRPr lang="en-US" sz="1400" dirty="0"/>
        </a:p>
      </dgm:t>
    </dgm:pt>
    <dgm:pt modelId="{31B1F21E-3E0E-4945-9CB8-E335D1F42AA8}" type="parTrans" cxnId="{CF3B3933-8B23-460E-BACB-A2E03747502A}">
      <dgm:prSet/>
      <dgm:spPr/>
      <dgm:t>
        <a:bodyPr/>
        <a:lstStyle/>
        <a:p>
          <a:endParaRPr lang="en-US" sz="1800"/>
        </a:p>
      </dgm:t>
    </dgm:pt>
    <dgm:pt modelId="{44FC1D52-F657-42C3-B7B2-E1B35B823697}" type="sibTrans" cxnId="{CF3B3933-8B23-460E-BACB-A2E03747502A}">
      <dgm:prSet custT="1"/>
      <dgm:spPr/>
      <dgm:t>
        <a:bodyPr/>
        <a:lstStyle/>
        <a:p>
          <a:endParaRPr lang="en-US" sz="1800" dirty="0"/>
        </a:p>
      </dgm:t>
    </dgm:pt>
    <dgm:pt modelId="{FB5EACF4-96A3-4E35-847B-401C995C32E3}">
      <dgm:prSet phldrT="[Text]" custT="1"/>
      <dgm:spPr/>
      <dgm:t>
        <a:bodyPr/>
        <a:lstStyle/>
        <a:p>
          <a:r>
            <a:rPr lang="en-GB" sz="1400" dirty="0" smtClean="0"/>
            <a:t>Compliance Committee findings and Recommendations</a:t>
          </a:r>
          <a:endParaRPr lang="en-US" sz="1400" dirty="0"/>
        </a:p>
      </dgm:t>
    </dgm:pt>
    <dgm:pt modelId="{CA278348-8832-498B-A128-13628F9BE73E}" type="parTrans" cxnId="{C6F2951C-FB26-49E0-9AD3-6EFC30212538}">
      <dgm:prSet/>
      <dgm:spPr/>
      <dgm:t>
        <a:bodyPr/>
        <a:lstStyle/>
        <a:p>
          <a:endParaRPr lang="en-US" sz="1800"/>
        </a:p>
      </dgm:t>
    </dgm:pt>
    <dgm:pt modelId="{025AB7C5-78AA-41DA-97A6-3CF6C53FC527}" type="sibTrans" cxnId="{C6F2951C-FB26-49E0-9AD3-6EFC30212538}">
      <dgm:prSet custT="1"/>
      <dgm:spPr/>
      <dgm:t>
        <a:bodyPr/>
        <a:lstStyle/>
        <a:p>
          <a:endParaRPr lang="en-US"/>
        </a:p>
      </dgm:t>
    </dgm:pt>
    <dgm:pt modelId="{2BD8997D-BCD9-46C0-941B-256E7E0C44DD}">
      <dgm:prSet custT="1"/>
      <dgm:spPr/>
      <dgm:t>
        <a:bodyPr/>
        <a:lstStyle/>
        <a:p>
          <a:r>
            <a:rPr lang="en-GB" sz="1800" dirty="0" smtClean="0"/>
            <a:t>Surveys</a:t>
          </a:r>
          <a:endParaRPr lang="en-US" sz="1800" dirty="0"/>
        </a:p>
      </dgm:t>
    </dgm:pt>
    <dgm:pt modelId="{82F6E9EA-182A-4D49-A426-F56435361092}" type="parTrans" cxnId="{E6B11724-2D28-4D9A-8D4C-E4BD028618B7}">
      <dgm:prSet/>
      <dgm:spPr/>
      <dgm:t>
        <a:bodyPr/>
        <a:lstStyle/>
        <a:p>
          <a:endParaRPr lang="en-US" sz="1800"/>
        </a:p>
      </dgm:t>
    </dgm:pt>
    <dgm:pt modelId="{3FEC7B16-818F-4BD4-8951-78CDBC712F5D}" type="sibTrans" cxnId="{E6B11724-2D28-4D9A-8D4C-E4BD028618B7}">
      <dgm:prSet custT="1"/>
      <dgm:spPr/>
      <dgm:t>
        <a:bodyPr/>
        <a:lstStyle/>
        <a:p>
          <a:endParaRPr lang="en-US" sz="1800" dirty="0"/>
        </a:p>
      </dgm:t>
    </dgm:pt>
    <dgm:pt modelId="{0DFAC7D1-6A03-49E8-A3BD-DA5288420C73}">
      <dgm:prSet custT="1"/>
      <dgm:spPr/>
      <dgm:t>
        <a:bodyPr/>
        <a:lstStyle/>
        <a:p>
          <a:r>
            <a:rPr lang="en-GB" sz="1600" dirty="0" smtClean="0"/>
            <a:t>Online Compendium on best practices</a:t>
          </a:r>
          <a:endParaRPr lang="en-US" sz="1600" dirty="0"/>
        </a:p>
      </dgm:t>
    </dgm:pt>
    <dgm:pt modelId="{0E02F730-6ECA-4B7F-865A-F59DD6B660E5}" type="parTrans" cxnId="{DAD63A40-6A20-4EF4-8C54-928CFFAA3CA1}">
      <dgm:prSet/>
      <dgm:spPr/>
      <dgm:t>
        <a:bodyPr/>
        <a:lstStyle/>
        <a:p>
          <a:endParaRPr lang="en-US" sz="1800"/>
        </a:p>
      </dgm:t>
    </dgm:pt>
    <dgm:pt modelId="{9ED52E1B-A17E-4509-AFC6-87C9669BF894}" type="sibTrans" cxnId="{DAD63A40-6A20-4EF4-8C54-928CFFAA3CA1}">
      <dgm:prSet custT="1"/>
      <dgm:spPr/>
      <dgm:t>
        <a:bodyPr/>
        <a:lstStyle/>
        <a:p>
          <a:endParaRPr lang="en-US" sz="1800"/>
        </a:p>
      </dgm:t>
    </dgm:pt>
    <dgm:pt modelId="{205C4985-6747-4C99-8690-7612B5812655}">
      <dgm:prSet/>
      <dgm:spPr/>
      <dgm:t>
        <a:bodyPr/>
        <a:lstStyle/>
        <a:p>
          <a:r>
            <a:rPr lang="en-GB" dirty="0" smtClean="0"/>
            <a:t>Guidance Material</a:t>
          </a:r>
          <a:endParaRPr lang="en-US" dirty="0"/>
        </a:p>
      </dgm:t>
    </dgm:pt>
    <dgm:pt modelId="{92BCEDF3-1539-4296-BDD9-F8881AB18B55}" type="parTrans" cxnId="{075846E4-3193-455C-B45B-59303CB490AF}">
      <dgm:prSet/>
      <dgm:spPr/>
      <dgm:t>
        <a:bodyPr/>
        <a:lstStyle/>
        <a:p>
          <a:endParaRPr lang="en-US"/>
        </a:p>
      </dgm:t>
    </dgm:pt>
    <dgm:pt modelId="{6741EEE1-1E43-4520-9365-7E8BEE3561AD}" type="sibTrans" cxnId="{075846E4-3193-455C-B45B-59303CB490AF}">
      <dgm:prSet/>
      <dgm:spPr/>
      <dgm:t>
        <a:bodyPr/>
        <a:lstStyle/>
        <a:p>
          <a:endParaRPr lang="en-US"/>
        </a:p>
      </dgm:t>
    </dgm:pt>
    <dgm:pt modelId="{3C7F7D46-D788-4133-8E94-25F23B6C51D5}">
      <dgm:prSet/>
      <dgm:spPr/>
      <dgm:t>
        <a:bodyPr/>
        <a:lstStyle/>
        <a:p>
          <a:r>
            <a:rPr lang="en-GB" dirty="0" smtClean="0"/>
            <a:t>Training Workshops (senior judges</a:t>
          </a:r>
          <a:endParaRPr lang="en-US" dirty="0"/>
        </a:p>
      </dgm:t>
    </dgm:pt>
    <dgm:pt modelId="{6AB0005E-514C-4D91-9CB3-A0804ECFBA2D}" type="parTrans" cxnId="{37D80DEA-C159-41A5-9C46-B08C36C70C3D}">
      <dgm:prSet/>
      <dgm:spPr/>
      <dgm:t>
        <a:bodyPr/>
        <a:lstStyle/>
        <a:p>
          <a:endParaRPr lang="en-US"/>
        </a:p>
      </dgm:t>
    </dgm:pt>
    <dgm:pt modelId="{7799C4EB-562C-49E0-975E-B4D05185759B}" type="sibTrans" cxnId="{37D80DEA-C159-41A5-9C46-B08C36C70C3D}">
      <dgm:prSet/>
      <dgm:spPr/>
      <dgm:t>
        <a:bodyPr/>
        <a:lstStyle/>
        <a:p>
          <a:endParaRPr lang="en-US"/>
        </a:p>
      </dgm:t>
    </dgm:pt>
    <dgm:pt modelId="{466EE2CA-7450-4A87-80FA-364514609BC1}">
      <dgm:prSet/>
      <dgm:spPr/>
      <dgm:t>
        <a:bodyPr/>
        <a:lstStyle/>
        <a:p>
          <a:r>
            <a:rPr lang="en-GB" dirty="0" smtClean="0"/>
            <a:t>Advisory Missions</a:t>
          </a:r>
          <a:endParaRPr lang="en-US" dirty="0"/>
        </a:p>
      </dgm:t>
    </dgm:pt>
    <dgm:pt modelId="{245DF031-2058-4E09-845C-C73FEBB1E23D}" type="parTrans" cxnId="{5C150CD5-9088-4224-9C38-B5BE9E05D20F}">
      <dgm:prSet/>
      <dgm:spPr/>
      <dgm:t>
        <a:bodyPr/>
        <a:lstStyle/>
        <a:p>
          <a:endParaRPr lang="en-US"/>
        </a:p>
      </dgm:t>
    </dgm:pt>
    <dgm:pt modelId="{A1B1F7EA-0B8F-41A4-BABF-F3B8208B989E}" type="sibTrans" cxnId="{5C150CD5-9088-4224-9C38-B5BE9E05D20F}">
      <dgm:prSet/>
      <dgm:spPr/>
      <dgm:t>
        <a:bodyPr/>
        <a:lstStyle/>
        <a:p>
          <a:endParaRPr lang="en-US"/>
        </a:p>
      </dgm:t>
    </dgm:pt>
    <dgm:pt modelId="{9A124B6E-74DB-4877-90B7-5ADF747C10F9}">
      <dgm:prSet/>
      <dgm:spPr/>
      <dgm:t>
        <a:bodyPr/>
        <a:lstStyle/>
        <a:p>
          <a:r>
            <a:rPr lang="en-GB" dirty="0" smtClean="0"/>
            <a:t>Aarhus Clearinghouse</a:t>
          </a:r>
          <a:endParaRPr lang="en-US" dirty="0"/>
        </a:p>
      </dgm:t>
    </dgm:pt>
    <dgm:pt modelId="{0A5F420F-B87B-4BEC-AF0E-A875E0FDE102}" type="parTrans" cxnId="{8800E15E-79BF-4B5D-A4D4-8F54C96E3F53}">
      <dgm:prSet/>
      <dgm:spPr/>
      <dgm:t>
        <a:bodyPr/>
        <a:lstStyle/>
        <a:p>
          <a:endParaRPr lang="en-US"/>
        </a:p>
      </dgm:t>
    </dgm:pt>
    <dgm:pt modelId="{C9EDC275-7AE9-4C96-8C17-6787C4B3F7C4}" type="sibTrans" cxnId="{8800E15E-79BF-4B5D-A4D4-8F54C96E3F53}">
      <dgm:prSet/>
      <dgm:spPr/>
      <dgm:t>
        <a:bodyPr/>
        <a:lstStyle/>
        <a:p>
          <a:endParaRPr lang="en-US"/>
        </a:p>
      </dgm:t>
    </dgm:pt>
    <dgm:pt modelId="{2A2E3AE6-8B7C-41C6-BC26-FDF9F2EE03B1}">
      <dgm:prSet/>
      <dgm:spPr/>
      <dgm:t>
        <a:bodyPr/>
        <a:lstStyle/>
        <a:p>
          <a:r>
            <a:rPr lang="en-GB" dirty="0" smtClean="0"/>
            <a:t>PRTR.net</a:t>
          </a:r>
          <a:endParaRPr lang="en-US" dirty="0"/>
        </a:p>
      </dgm:t>
    </dgm:pt>
    <dgm:pt modelId="{E6397FBE-EF29-4FBF-B9D0-726E86521606}" type="parTrans" cxnId="{58E97523-72B6-4C7A-86AA-08009EAB9477}">
      <dgm:prSet/>
      <dgm:spPr/>
      <dgm:t>
        <a:bodyPr/>
        <a:lstStyle/>
        <a:p>
          <a:endParaRPr lang="en-US"/>
        </a:p>
      </dgm:t>
    </dgm:pt>
    <dgm:pt modelId="{A5FB3FD2-2DF2-4E80-8DF9-306A340F3A0E}" type="sibTrans" cxnId="{58E97523-72B6-4C7A-86AA-08009EAB9477}">
      <dgm:prSet/>
      <dgm:spPr/>
      <dgm:t>
        <a:bodyPr/>
        <a:lstStyle/>
        <a:p>
          <a:endParaRPr lang="en-US"/>
        </a:p>
      </dgm:t>
    </dgm:pt>
    <dgm:pt modelId="{A274B6DD-631C-4B97-BE59-2DA52597439E}" type="pres">
      <dgm:prSet presAssocID="{0537AAAC-C4DC-451B-9823-C1F6C3A9EC3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F0D2A43C-AC7D-4336-B1E7-8D51A38A0454}" type="pres">
      <dgm:prSet presAssocID="{033EF740-9BDC-4978-82C7-E75A8F27F961}" presName="text1" presStyleCnt="0"/>
      <dgm:spPr/>
      <dgm:t>
        <a:bodyPr/>
        <a:lstStyle/>
        <a:p>
          <a:endParaRPr lang="en-US"/>
        </a:p>
      </dgm:t>
    </dgm:pt>
    <dgm:pt modelId="{D316FFB6-DAA4-472F-B5F0-F0A36C83071D}" type="pres">
      <dgm:prSet presAssocID="{033EF740-9BDC-4978-82C7-E75A8F27F961}" presName="textRepeatNode" presStyleLbl="alignNode1" presStyleIdx="0" presStyleCnt="10" custScaleX="111787" custScaleY="95401" custLinFactNeighborX="-13446" custLinFactNeighborY="296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1E733-657F-460C-BAEF-A894B74777CE}" type="pres">
      <dgm:prSet presAssocID="{033EF740-9BDC-4978-82C7-E75A8F27F961}" presName="textaccent1" presStyleCnt="0"/>
      <dgm:spPr/>
      <dgm:t>
        <a:bodyPr/>
        <a:lstStyle/>
        <a:p>
          <a:endParaRPr lang="en-US"/>
        </a:p>
      </dgm:t>
    </dgm:pt>
    <dgm:pt modelId="{917FD72C-DC9C-4B43-AC6E-291D64F0A60C}" type="pres">
      <dgm:prSet presAssocID="{033EF740-9BDC-4978-82C7-E75A8F27F961}" presName="accentRepeatNode" presStyleLbl="solidAlignAcc1" presStyleIdx="0" presStyleCnt="20"/>
      <dgm:spPr/>
      <dgm:t>
        <a:bodyPr/>
        <a:lstStyle/>
        <a:p>
          <a:endParaRPr lang="en-US"/>
        </a:p>
      </dgm:t>
    </dgm:pt>
    <dgm:pt modelId="{E88545C3-2A82-4FD2-A58B-52481B26EA65}" type="pres">
      <dgm:prSet presAssocID="{9CEEB835-AF04-4592-B757-8B17738B915C}" presName="image1" presStyleCnt="0"/>
      <dgm:spPr/>
      <dgm:t>
        <a:bodyPr/>
        <a:lstStyle/>
        <a:p>
          <a:endParaRPr lang="en-US"/>
        </a:p>
      </dgm:t>
    </dgm:pt>
    <dgm:pt modelId="{5598E41B-2142-4D92-9402-9A1DF897F95F}" type="pres">
      <dgm:prSet presAssocID="{9CEEB835-AF04-4592-B757-8B17738B915C}" presName="imageRepeatNode" presStyleLbl="alignAcc1" presStyleIdx="0" presStyleCnt="10" custScaleX="69212" custScaleY="74161" custLinFactNeighborX="69273" custLinFactNeighborY="-11956"/>
      <dgm:spPr/>
      <dgm:t>
        <a:bodyPr/>
        <a:lstStyle/>
        <a:p>
          <a:endParaRPr lang="en-US"/>
        </a:p>
      </dgm:t>
    </dgm:pt>
    <dgm:pt modelId="{A3FD0F73-6ADA-4845-A0DC-4022B7284CFB}" type="pres">
      <dgm:prSet presAssocID="{9CEEB835-AF04-4592-B757-8B17738B915C}" presName="imageaccent1" presStyleCnt="0"/>
      <dgm:spPr/>
      <dgm:t>
        <a:bodyPr/>
        <a:lstStyle/>
        <a:p>
          <a:endParaRPr lang="en-US"/>
        </a:p>
      </dgm:t>
    </dgm:pt>
    <dgm:pt modelId="{F1E3ACD8-91AA-48AB-91AA-93F1FA232D25}" type="pres">
      <dgm:prSet presAssocID="{9CEEB835-AF04-4592-B757-8B17738B915C}" presName="accentRepeatNode" presStyleLbl="solidAlignAcc1" presStyleIdx="1" presStyleCnt="20"/>
      <dgm:spPr/>
      <dgm:t>
        <a:bodyPr/>
        <a:lstStyle/>
        <a:p>
          <a:endParaRPr lang="en-US"/>
        </a:p>
      </dgm:t>
    </dgm:pt>
    <dgm:pt modelId="{7750C321-5EBA-4F11-BEB8-6D313D1F5CCD}" type="pres">
      <dgm:prSet presAssocID="{2924253A-4C47-4A7C-824E-A874183F538B}" presName="text2" presStyleCnt="0"/>
      <dgm:spPr/>
      <dgm:t>
        <a:bodyPr/>
        <a:lstStyle/>
        <a:p>
          <a:endParaRPr lang="en-US"/>
        </a:p>
      </dgm:t>
    </dgm:pt>
    <dgm:pt modelId="{B1B26866-5B0E-4CBA-8E72-370BFC45A2AD}" type="pres">
      <dgm:prSet presAssocID="{2924253A-4C47-4A7C-824E-A874183F538B}" presName="textRepeatNode" presStyleLbl="alignNode1" presStyleIdx="1" presStyleCnt="10" custScaleX="120361" custScaleY="140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365A4-0ADD-4820-B387-411E96F2EDE3}" type="pres">
      <dgm:prSet presAssocID="{2924253A-4C47-4A7C-824E-A874183F538B}" presName="textaccent2" presStyleCnt="0"/>
      <dgm:spPr/>
      <dgm:t>
        <a:bodyPr/>
        <a:lstStyle/>
        <a:p>
          <a:endParaRPr lang="en-US"/>
        </a:p>
      </dgm:t>
    </dgm:pt>
    <dgm:pt modelId="{63EF5C59-2D8D-4331-8096-E4497D350120}" type="pres">
      <dgm:prSet presAssocID="{2924253A-4C47-4A7C-824E-A874183F538B}" presName="accentRepeatNode" presStyleLbl="solidAlignAcc1" presStyleIdx="2" presStyleCnt="20"/>
      <dgm:spPr/>
      <dgm:t>
        <a:bodyPr/>
        <a:lstStyle/>
        <a:p>
          <a:endParaRPr lang="en-US"/>
        </a:p>
      </dgm:t>
    </dgm:pt>
    <dgm:pt modelId="{66EA9233-BB1A-4D28-A54E-C94E16CFCAFC}" type="pres">
      <dgm:prSet presAssocID="{44FC1D52-F657-42C3-B7B2-E1B35B823697}" presName="image2" presStyleCnt="0"/>
      <dgm:spPr/>
      <dgm:t>
        <a:bodyPr/>
        <a:lstStyle/>
        <a:p>
          <a:endParaRPr lang="en-US"/>
        </a:p>
      </dgm:t>
    </dgm:pt>
    <dgm:pt modelId="{B73B9BCB-363D-4E09-90B1-AA88374FD8A4}" type="pres">
      <dgm:prSet presAssocID="{44FC1D52-F657-42C3-B7B2-E1B35B823697}" presName="imageRepeatNode" presStyleLbl="alignAcc1" presStyleIdx="1" presStyleCnt="10" custScaleX="51806" custScaleY="65831"/>
      <dgm:spPr/>
      <dgm:t>
        <a:bodyPr/>
        <a:lstStyle/>
        <a:p>
          <a:endParaRPr lang="en-US"/>
        </a:p>
      </dgm:t>
    </dgm:pt>
    <dgm:pt modelId="{E9F721EE-E2C9-48ED-BAAC-90C4BF390350}" type="pres">
      <dgm:prSet presAssocID="{44FC1D52-F657-42C3-B7B2-E1B35B823697}" presName="imageaccent2" presStyleCnt="0"/>
      <dgm:spPr/>
      <dgm:t>
        <a:bodyPr/>
        <a:lstStyle/>
        <a:p>
          <a:endParaRPr lang="en-US"/>
        </a:p>
      </dgm:t>
    </dgm:pt>
    <dgm:pt modelId="{E6F9817C-BEF1-44D0-86CE-A304003B5D7C}" type="pres">
      <dgm:prSet presAssocID="{44FC1D52-F657-42C3-B7B2-E1B35B823697}" presName="accentRepeatNode" presStyleLbl="solidAlignAcc1" presStyleIdx="3" presStyleCnt="20"/>
      <dgm:spPr/>
      <dgm:t>
        <a:bodyPr/>
        <a:lstStyle/>
        <a:p>
          <a:endParaRPr lang="en-US"/>
        </a:p>
      </dgm:t>
    </dgm:pt>
    <dgm:pt modelId="{50F02E34-6F44-4E0C-AF54-064FB9712769}" type="pres">
      <dgm:prSet presAssocID="{FB5EACF4-96A3-4E35-847B-401C995C32E3}" presName="text3" presStyleCnt="0"/>
      <dgm:spPr/>
      <dgm:t>
        <a:bodyPr/>
        <a:lstStyle/>
        <a:p>
          <a:endParaRPr lang="en-US"/>
        </a:p>
      </dgm:t>
    </dgm:pt>
    <dgm:pt modelId="{0503327C-70C6-47BB-AE22-7314535DC692}" type="pres">
      <dgm:prSet presAssocID="{FB5EACF4-96A3-4E35-847B-401C995C32E3}" presName="textRepeatNode" presStyleLbl="alignNode1" presStyleIdx="2" presStyleCnt="10" custScaleX="146305" custScaleY="175168" custLinFactNeighborX="-24357" custLinFactNeighborY="-57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E70504-0A7D-4144-ABCE-699C8A9D999F}" type="pres">
      <dgm:prSet presAssocID="{FB5EACF4-96A3-4E35-847B-401C995C32E3}" presName="textaccent3" presStyleCnt="0"/>
      <dgm:spPr/>
      <dgm:t>
        <a:bodyPr/>
        <a:lstStyle/>
        <a:p>
          <a:endParaRPr lang="en-US"/>
        </a:p>
      </dgm:t>
    </dgm:pt>
    <dgm:pt modelId="{C6FE64DD-BDA9-4834-B0B8-32A3E6F8F30B}" type="pres">
      <dgm:prSet presAssocID="{FB5EACF4-96A3-4E35-847B-401C995C32E3}" presName="accentRepeatNode" presStyleLbl="solidAlignAcc1" presStyleIdx="4" presStyleCnt="20"/>
      <dgm:spPr/>
      <dgm:t>
        <a:bodyPr/>
        <a:lstStyle/>
        <a:p>
          <a:endParaRPr lang="en-US"/>
        </a:p>
      </dgm:t>
    </dgm:pt>
    <dgm:pt modelId="{BE7BDE8E-35B6-4169-98D0-1493FE94FDE3}" type="pres">
      <dgm:prSet presAssocID="{025AB7C5-78AA-41DA-97A6-3CF6C53FC527}" presName="image3" presStyleCnt="0"/>
      <dgm:spPr/>
      <dgm:t>
        <a:bodyPr/>
        <a:lstStyle/>
        <a:p>
          <a:endParaRPr lang="en-US"/>
        </a:p>
      </dgm:t>
    </dgm:pt>
    <dgm:pt modelId="{74323003-E19A-42D2-A14C-6DF74AF22E16}" type="pres">
      <dgm:prSet presAssocID="{025AB7C5-78AA-41DA-97A6-3CF6C53FC527}" presName="imageRepeatNode" presStyleLbl="alignAcc1" presStyleIdx="2" presStyleCnt="10" custScaleX="69212" custScaleY="80397" custLinFactNeighborX="97479" custLinFactNeighborY="67081"/>
      <dgm:spPr/>
      <dgm:t>
        <a:bodyPr/>
        <a:lstStyle/>
        <a:p>
          <a:endParaRPr lang="en-US"/>
        </a:p>
      </dgm:t>
    </dgm:pt>
    <dgm:pt modelId="{15942B74-1B50-43CE-9BEF-490ED547FFBB}" type="pres">
      <dgm:prSet presAssocID="{025AB7C5-78AA-41DA-97A6-3CF6C53FC527}" presName="imageaccent3" presStyleCnt="0"/>
      <dgm:spPr/>
      <dgm:t>
        <a:bodyPr/>
        <a:lstStyle/>
        <a:p>
          <a:endParaRPr lang="en-US"/>
        </a:p>
      </dgm:t>
    </dgm:pt>
    <dgm:pt modelId="{9C45BEE6-B6CE-4143-BD58-03610A264E47}" type="pres">
      <dgm:prSet presAssocID="{025AB7C5-78AA-41DA-97A6-3CF6C53FC527}" presName="accentRepeatNode" presStyleLbl="solidAlignAcc1" presStyleIdx="5" presStyleCnt="20"/>
      <dgm:spPr/>
      <dgm:t>
        <a:bodyPr/>
        <a:lstStyle/>
        <a:p>
          <a:endParaRPr lang="en-US"/>
        </a:p>
      </dgm:t>
    </dgm:pt>
    <dgm:pt modelId="{9BAF5DD5-152E-433A-A15E-AFAA70C2CD88}" type="pres">
      <dgm:prSet presAssocID="{2BD8997D-BCD9-46C0-941B-256E7E0C44DD}" presName="text4" presStyleCnt="0"/>
      <dgm:spPr/>
      <dgm:t>
        <a:bodyPr/>
        <a:lstStyle/>
        <a:p>
          <a:endParaRPr lang="en-US"/>
        </a:p>
      </dgm:t>
    </dgm:pt>
    <dgm:pt modelId="{183F9480-F025-49E3-9198-B38FF8139485}" type="pres">
      <dgm:prSet presAssocID="{2BD8997D-BCD9-46C0-941B-256E7E0C44DD}" presName="textRepeatNode" presStyleLbl="alignNode1" presStyleIdx="3" presStyleCnt="10" custLinFactNeighborX="11268" custLinFactNeighborY="42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89687-CD12-4FF4-BD5C-D427E19C1368}" type="pres">
      <dgm:prSet presAssocID="{2BD8997D-BCD9-46C0-941B-256E7E0C44DD}" presName="textaccent4" presStyleCnt="0"/>
      <dgm:spPr/>
      <dgm:t>
        <a:bodyPr/>
        <a:lstStyle/>
        <a:p>
          <a:endParaRPr lang="en-US"/>
        </a:p>
      </dgm:t>
    </dgm:pt>
    <dgm:pt modelId="{56F3D906-A555-457F-A822-A1B17942CF61}" type="pres">
      <dgm:prSet presAssocID="{2BD8997D-BCD9-46C0-941B-256E7E0C44DD}" presName="accentRepeatNode" presStyleLbl="solidAlignAcc1" presStyleIdx="6" presStyleCnt="20"/>
      <dgm:spPr/>
      <dgm:t>
        <a:bodyPr/>
        <a:lstStyle/>
        <a:p>
          <a:endParaRPr lang="en-US"/>
        </a:p>
      </dgm:t>
    </dgm:pt>
    <dgm:pt modelId="{594142F9-C77F-45C8-9680-2B282EE5E7AD}" type="pres">
      <dgm:prSet presAssocID="{3FEC7B16-818F-4BD4-8951-78CDBC712F5D}" presName="image4" presStyleCnt="0"/>
      <dgm:spPr/>
      <dgm:t>
        <a:bodyPr/>
        <a:lstStyle/>
        <a:p>
          <a:endParaRPr lang="en-US"/>
        </a:p>
      </dgm:t>
    </dgm:pt>
    <dgm:pt modelId="{4F342116-9514-47BA-AB9C-AFAA5F4B9C46}" type="pres">
      <dgm:prSet presAssocID="{3FEC7B16-818F-4BD4-8951-78CDBC712F5D}" presName="imageRepeatNode" presStyleLbl="alignAcc1" presStyleIdx="3" presStyleCnt="10" custLinFactNeighborX="17611" custLinFactNeighborY="-1931"/>
      <dgm:spPr/>
      <dgm:t>
        <a:bodyPr/>
        <a:lstStyle/>
        <a:p>
          <a:endParaRPr lang="en-US"/>
        </a:p>
      </dgm:t>
    </dgm:pt>
    <dgm:pt modelId="{68F91D4E-3865-44F5-97CB-B5BE58AF0EE4}" type="pres">
      <dgm:prSet presAssocID="{3FEC7B16-818F-4BD4-8951-78CDBC712F5D}" presName="imageaccent4" presStyleCnt="0"/>
      <dgm:spPr/>
      <dgm:t>
        <a:bodyPr/>
        <a:lstStyle/>
        <a:p>
          <a:endParaRPr lang="en-US"/>
        </a:p>
      </dgm:t>
    </dgm:pt>
    <dgm:pt modelId="{E57F9527-516B-4CED-B160-AE8C9BB18B74}" type="pres">
      <dgm:prSet presAssocID="{3FEC7B16-818F-4BD4-8951-78CDBC712F5D}" presName="accentRepeatNode" presStyleLbl="solidAlignAcc1" presStyleIdx="7" presStyleCnt="20"/>
      <dgm:spPr/>
      <dgm:t>
        <a:bodyPr/>
        <a:lstStyle/>
        <a:p>
          <a:endParaRPr lang="en-US"/>
        </a:p>
      </dgm:t>
    </dgm:pt>
    <dgm:pt modelId="{1A18AB89-0EDA-46E9-83DC-F29688B60B11}" type="pres">
      <dgm:prSet presAssocID="{205C4985-6747-4C99-8690-7612B5812655}" presName="text5" presStyleCnt="0"/>
      <dgm:spPr/>
      <dgm:t>
        <a:bodyPr/>
        <a:lstStyle/>
        <a:p>
          <a:endParaRPr lang="en-US"/>
        </a:p>
      </dgm:t>
    </dgm:pt>
    <dgm:pt modelId="{CEDD6DEA-0080-4F68-A3A1-449D53D428B1}" type="pres">
      <dgm:prSet presAssocID="{205C4985-6747-4C99-8690-7612B5812655}" presName="textRepeatNode" presStyleLbl="alignNode1" presStyleIdx="4" presStyleCnt="10" custLinFactNeighborX="12479" custLinFactNeighborY="-27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CC2D9B-BCEF-4BAE-955B-49505BFC7605}" type="pres">
      <dgm:prSet presAssocID="{205C4985-6747-4C99-8690-7612B5812655}" presName="textaccent5" presStyleCnt="0"/>
      <dgm:spPr/>
      <dgm:t>
        <a:bodyPr/>
        <a:lstStyle/>
        <a:p>
          <a:endParaRPr lang="en-US"/>
        </a:p>
      </dgm:t>
    </dgm:pt>
    <dgm:pt modelId="{447B1B0B-B497-4041-92B3-2AC60525C883}" type="pres">
      <dgm:prSet presAssocID="{205C4985-6747-4C99-8690-7612B5812655}" presName="accentRepeatNode" presStyleLbl="solidAlignAcc1" presStyleIdx="8" presStyleCnt="20"/>
      <dgm:spPr/>
      <dgm:t>
        <a:bodyPr/>
        <a:lstStyle/>
        <a:p>
          <a:endParaRPr lang="en-US"/>
        </a:p>
      </dgm:t>
    </dgm:pt>
    <dgm:pt modelId="{7ECAC163-402B-4C94-BE7F-9DFEF8F0D97A}" type="pres">
      <dgm:prSet presAssocID="{6741EEE1-1E43-4520-9365-7E8BEE3561AD}" presName="image5" presStyleCnt="0"/>
      <dgm:spPr/>
      <dgm:t>
        <a:bodyPr/>
        <a:lstStyle/>
        <a:p>
          <a:endParaRPr lang="en-US"/>
        </a:p>
      </dgm:t>
    </dgm:pt>
    <dgm:pt modelId="{0170939D-5DE8-44BB-85EB-DA2EFFD49507}" type="pres">
      <dgm:prSet presAssocID="{6741EEE1-1E43-4520-9365-7E8BEE3561AD}" presName="imageRepeatNode" presStyleLbl="alignAcc1" presStyleIdx="4" presStyleCnt="10" custLinFactY="74549" custLinFactNeighborX="-63280" custLinFactNeighborY="100000"/>
      <dgm:spPr/>
      <dgm:t>
        <a:bodyPr/>
        <a:lstStyle/>
        <a:p>
          <a:endParaRPr lang="en-US"/>
        </a:p>
      </dgm:t>
    </dgm:pt>
    <dgm:pt modelId="{82FF88E1-EE4C-4DF9-B139-9E07140FEEDF}" type="pres">
      <dgm:prSet presAssocID="{6741EEE1-1E43-4520-9365-7E8BEE3561AD}" presName="imageaccent5" presStyleCnt="0"/>
      <dgm:spPr/>
      <dgm:t>
        <a:bodyPr/>
        <a:lstStyle/>
        <a:p>
          <a:endParaRPr lang="en-US"/>
        </a:p>
      </dgm:t>
    </dgm:pt>
    <dgm:pt modelId="{5A1BC7F4-12B3-4940-8B9C-F2ED123A3209}" type="pres">
      <dgm:prSet presAssocID="{6741EEE1-1E43-4520-9365-7E8BEE3561AD}" presName="accentRepeatNode" presStyleLbl="solidAlignAcc1" presStyleIdx="9" presStyleCnt="20"/>
      <dgm:spPr/>
      <dgm:t>
        <a:bodyPr/>
        <a:lstStyle/>
        <a:p>
          <a:endParaRPr lang="en-US"/>
        </a:p>
      </dgm:t>
    </dgm:pt>
    <dgm:pt modelId="{717240FA-2119-4860-8C44-2E11547F9A24}" type="pres">
      <dgm:prSet presAssocID="{0DFAC7D1-6A03-49E8-A3BD-DA5288420C73}" presName="text6" presStyleCnt="0"/>
      <dgm:spPr/>
      <dgm:t>
        <a:bodyPr/>
        <a:lstStyle/>
        <a:p>
          <a:endParaRPr lang="en-US"/>
        </a:p>
      </dgm:t>
    </dgm:pt>
    <dgm:pt modelId="{47D4689D-AAB3-4238-BED3-32F80B7FFDAE}" type="pres">
      <dgm:prSet presAssocID="{0DFAC7D1-6A03-49E8-A3BD-DA5288420C73}" presName="textRepeatNode" presStyleLbl="alignNode1" presStyleIdx="5" presStyleCnt="10" custScaleX="118801" custScaleY="116225" custLinFactX="-56507" custLinFactNeighborX="-100000" custLinFactNeighborY="65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EE2AD-3FD3-471A-A427-3E09B897DE5D}" type="pres">
      <dgm:prSet presAssocID="{0DFAC7D1-6A03-49E8-A3BD-DA5288420C73}" presName="textaccent6" presStyleCnt="0"/>
      <dgm:spPr/>
      <dgm:t>
        <a:bodyPr/>
        <a:lstStyle/>
        <a:p>
          <a:endParaRPr lang="en-US"/>
        </a:p>
      </dgm:t>
    </dgm:pt>
    <dgm:pt modelId="{5EE423FF-F03B-4201-825B-F12C3E212B74}" type="pres">
      <dgm:prSet presAssocID="{0DFAC7D1-6A03-49E8-A3BD-DA5288420C73}" presName="accentRepeatNode" presStyleLbl="solidAlignAcc1" presStyleIdx="10" presStyleCnt="20"/>
      <dgm:spPr/>
      <dgm:t>
        <a:bodyPr/>
        <a:lstStyle/>
        <a:p>
          <a:endParaRPr lang="en-US"/>
        </a:p>
      </dgm:t>
    </dgm:pt>
    <dgm:pt modelId="{E7EFE3F6-B234-467B-BDA8-25F78E323383}" type="pres">
      <dgm:prSet presAssocID="{9ED52E1B-A17E-4509-AFC6-87C9669BF894}" presName="image6" presStyleCnt="0"/>
      <dgm:spPr/>
      <dgm:t>
        <a:bodyPr/>
        <a:lstStyle/>
        <a:p>
          <a:endParaRPr lang="en-US"/>
        </a:p>
      </dgm:t>
    </dgm:pt>
    <dgm:pt modelId="{5207EEDA-5643-47AE-B348-DBBA6DFA6A6B}" type="pres">
      <dgm:prSet presAssocID="{9ED52E1B-A17E-4509-AFC6-87C9669BF894}" presName="imageRepeatNode" presStyleLbl="alignAcc1" presStyleIdx="5" presStyleCnt="10" custLinFactNeighborX="-69622" custLinFactNeighborY="69187"/>
      <dgm:spPr/>
      <dgm:t>
        <a:bodyPr/>
        <a:lstStyle/>
        <a:p>
          <a:endParaRPr lang="en-US"/>
        </a:p>
      </dgm:t>
    </dgm:pt>
    <dgm:pt modelId="{72A82C6A-0A8A-4669-A640-46F00AA01131}" type="pres">
      <dgm:prSet presAssocID="{9ED52E1B-A17E-4509-AFC6-87C9669BF894}" presName="imageaccent6" presStyleCnt="0"/>
      <dgm:spPr/>
      <dgm:t>
        <a:bodyPr/>
        <a:lstStyle/>
        <a:p>
          <a:endParaRPr lang="en-US"/>
        </a:p>
      </dgm:t>
    </dgm:pt>
    <dgm:pt modelId="{98E9E385-48E8-4E7C-A60C-6B0614A52F1D}" type="pres">
      <dgm:prSet presAssocID="{9ED52E1B-A17E-4509-AFC6-87C9669BF894}" presName="accentRepeatNode" presStyleLbl="solidAlignAcc1" presStyleIdx="11" presStyleCnt="20"/>
      <dgm:spPr/>
      <dgm:t>
        <a:bodyPr/>
        <a:lstStyle/>
        <a:p>
          <a:endParaRPr lang="en-US"/>
        </a:p>
      </dgm:t>
    </dgm:pt>
    <dgm:pt modelId="{C2FE5EC4-6D1B-4C39-A95A-5731A29BBDB8}" type="pres">
      <dgm:prSet presAssocID="{3C7F7D46-D788-4133-8E94-25F23B6C51D5}" presName="text7" presStyleCnt="0"/>
      <dgm:spPr/>
      <dgm:t>
        <a:bodyPr/>
        <a:lstStyle/>
        <a:p>
          <a:endParaRPr lang="en-US"/>
        </a:p>
      </dgm:t>
    </dgm:pt>
    <dgm:pt modelId="{2FB45AC7-BC10-48BE-A943-CD4628684B43}" type="pres">
      <dgm:prSet presAssocID="{3C7F7D46-D788-4133-8E94-25F23B6C51D5}" presName="textRepeatNode" presStyleLbl="alignNode1" presStyleIdx="6" presStyleCnt="10" custLinFactNeighborX="7615" custLinFactNeighborY="154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3C7B86-5573-4AC5-A229-256C74252669}" type="pres">
      <dgm:prSet presAssocID="{3C7F7D46-D788-4133-8E94-25F23B6C51D5}" presName="textaccent7" presStyleCnt="0"/>
      <dgm:spPr/>
      <dgm:t>
        <a:bodyPr/>
        <a:lstStyle/>
        <a:p>
          <a:endParaRPr lang="en-US"/>
        </a:p>
      </dgm:t>
    </dgm:pt>
    <dgm:pt modelId="{0C205B9B-DB03-45DE-9285-D62212194008}" type="pres">
      <dgm:prSet presAssocID="{3C7F7D46-D788-4133-8E94-25F23B6C51D5}" presName="accentRepeatNode" presStyleLbl="solidAlignAcc1" presStyleIdx="12" presStyleCnt="20"/>
      <dgm:spPr/>
      <dgm:t>
        <a:bodyPr/>
        <a:lstStyle/>
        <a:p>
          <a:endParaRPr lang="en-US"/>
        </a:p>
      </dgm:t>
    </dgm:pt>
    <dgm:pt modelId="{B0C30A88-E2D8-4CDE-84FC-ECADA19E7F4B}" type="pres">
      <dgm:prSet presAssocID="{7799C4EB-562C-49E0-975E-B4D05185759B}" presName="image7" presStyleCnt="0"/>
      <dgm:spPr/>
      <dgm:t>
        <a:bodyPr/>
        <a:lstStyle/>
        <a:p>
          <a:endParaRPr lang="en-US"/>
        </a:p>
      </dgm:t>
    </dgm:pt>
    <dgm:pt modelId="{726EDCBB-FE35-4DA3-BF8A-24D896A9FCBD}" type="pres">
      <dgm:prSet presAssocID="{7799C4EB-562C-49E0-975E-B4D05185759B}" presName="imageRepeatNode" presStyleLbl="alignAcc1" presStyleIdx="6" presStyleCnt="10" custLinFactNeighborX="-11506" custLinFactNeighborY="26243"/>
      <dgm:spPr/>
      <dgm:t>
        <a:bodyPr/>
        <a:lstStyle/>
        <a:p>
          <a:endParaRPr lang="en-US"/>
        </a:p>
      </dgm:t>
    </dgm:pt>
    <dgm:pt modelId="{B8DBF8FC-6FBB-4FC9-B529-3F1E1A64806D}" type="pres">
      <dgm:prSet presAssocID="{7799C4EB-562C-49E0-975E-B4D05185759B}" presName="imageaccent7" presStyleCnt="0"/>
      <dgm:spPr/>
      <dgm:t>
        <a:bodyPr/>
        <a:lstStyle/>
        <a:p>
          <a:endParaRPr lang="en-US"/>
        </a:p>
      </dgm:t>
    </dgm:pt>
    <dgm:pt modelId="{8C07822A-A1AF-4A72-B499-3CB40F1E4229}" type="pres">
      <dgm:prSet presAssocID="{7799C4EB-562C-49E0-975E-B4D05185759B}" presName="accentRepeatNode" presStyleLbl="solidAlignAcc1" presStyleIdx="13" presStyleCnt="20"/>
      <dgm:spPr/>
      <dgm:t>
        <a:bodyPr/>
        <a:lstStyle/>
        <a:p>
          <a:endParaRPr lang="en-US"/>
        </a:p>
      </dgm:t>
    </dgm:pt>
    <dgm:pt modelId="{AF61123B-7C4E-4760-9585-5ABCC1B17B05}" type="pres">
      <dgm:prSet presAssocID="{2A2E3AE6-8B7C-41C6-BC26-FDF9F2EE03B1}" presName="text8" presStyleCnt="0"/>
      <dgm:spPr/>
    </dgm:pt>
    <dgm:pt modelId="{D91745B1-22FB-451D-8A1B-21C7859E7616}" type="pres">
      <dgm:prSet presAssocID="{2A2E3AE6-8B7C-41C6-BC26-FDF9F2EE03B1}" presName="textRepeatNode" presStyleLbl="alignNode1" presStyleIdx="7" presStyleCnt="10" custLinFactNeighborX="-59064" custLinFactNeighborY="-622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71088-5C7D-4084-8BEC-7B68D7B88A7C}" type="pres">
      <dgm:prSet presAssocID="{2A2E3AE6-8B7C-41C6-BC26-FDF9F2EE03B1}" presName="textaccent8" presStyleCnt="0"/>
      <dgm:spPr/>
    </dgm:pt>
    <dgm:pt modelId="{508FA84E-6134-47E7-A409-583A7F48596E}" type="pres">
      <dgm:prSet presAssocID="{2A2E3AE6-8B7C-41C6-BC26-FDF9F2EE03B1}" presName="accentRepeatNode" presStyleLbl="solidAlignAcc1" presStyleIdx="14" presStyleCnt="20"/>
      <dgm:spPr/>
    </dgm:pt>
    <dgm:pt modelId="{61250B34-5272-415A-98DA-C842034CB622}" type="pres">
      <dgm:prSet presAssocID="{A5FB3FD2-2DF2-4E80-8DF9-306A340F3A0E}" presName="image8" presStyleCnt="0"/>
      <dgm:spPr/>
    </dgm:pt>
    <dgm:pt modelId="{72D454D0-2D45-406F-BCC3-1D1F04C713BE}" type="pres">
      <dgm:prSet presAssocID="{A5FB3FD2-2DF2-4E80-8DF9-306A340F3A0E}" presName="imageRepeatNode" presStyleLbl="alignAcc1" presStyleIdx="7" presStyleCnt="10" custLinFactX="-51090" custLinFactNeighborX="-100000" custLinFactNeighborY="12674"/>
      <dgm:spPr/>
      <dgm:t>
        <a:bodyPr/>
        <a:lstStyle/>
        <a:p>
          <a:endParaRPr lang="en-US"/>
        </a:p>
      </dgm:t>
    </dgm:pt>
    <dgm:pt modelId="{8FD7A56E-C663-4ECB-B8FB-223FC8D5EB3A}" type="pres">
      <dgm:prSet presAssocID="{A5FB3FD2-2DF2-4E80-8DF9-306A340F3A0E}" presName="imageaccent8" presStyleCnt="0"/>
      <dgm:spPr/>
    </dgm:pt>
    <dgm:pt modelId="{C0A90119-603C-4AB1-83AD-0365103D6983}" type="pres">
      <dgm:prSet presAssocID="{A5FB3FD2-2DF2-4E80-8DF9-306A340F3A0E}" presName="accentRepeatNode" presStyleLbl="solidAlignAcc1" presStyleIdx="15" presStyleCnt="20"/>
      <dgm:spPr/>
    </dgm:pt>
    <dgm:pt modelId="{0F613836-2A38-4343-9B03-B837477F5607}" type="pres">
      <dgm:prSet presAssocID="{466EE2CA-7450-4A87-80FA-364514609BC1}" presName="text9" presStyleCnt="0"/>
      <dgm:spPr/>
    </dgm:pt>
    <dgm:pt modelId="{142F9878-1471-477E-A78C-3DD2008FFD88}" type="pres">
      <dgm:prSet presAssocID="{466EE2CA-7450-4A87-80FA-364514609BC1}" presName="textRepeatNode" presStyleLbl="alignNode1" presStyleIdx="8" presStyleCnt="10" custLinFactNeighborX="-61880" custLinFactNeighborY="477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4044E-F95D-44CE-8CBF-B85CC62B4374}" type="pres">
      <dgm:prSet presAssocID="{466EE2CA-7450-4A87-80FA-364514609BC1}" presName="textaccent9" presStyleCnt="0"/>
      <dgm:spPr/>
    </dgm:pt>
    <dgm:pt modelId="{8D62B6F8-04CB-4E66-9DF3-B65552BB1EFB}" type="pres">
      <dgm:prSet presAssocID="{466EE2CA-7450-4A87-80FA-364514609BC1}" presName="accentRepeatNode" presStyleLbl="solidAlignAcc1" presStyleIdx="16" presStyleCnt="20"/>
      <dgm:spPr/>
    </dgm:pt>
    <dgm:pt modelId="{98DEB3E0-0336-47F8-9F50-E12DFD178DF0}" type="pres">
      <dgm:prSet presAssocID="{A1B1F7EA-0B8F-41A4-BABF-F3B8208B989E}" presName="image9" presStyleCnt="0"/>
      <dgm:spPr/>
    </dgm:pt>
    <dgm:pt modelId="{48169BF2-2FEE-4B39-99E1-B2F06B6B8971}" type="pres">
      <dgm:prSet presAssocID="{A1B1F7EA-0B8F-41A4-BABF-F3B8208B989E}" presName="imageRepeatNode" presStyleLbl="alignAcc1" presStyleIdx="8" presStyleCnt="10" custLinFactX="-52675" custLinFactNeighborX="-100000" custLinFactNeighborY="-889"/>
      <dgm:spPr/>
      <dgm:t>
        <a:bodyPr/>
        <a:lstStyle/>
        <a:p>
          <a:endParaRPr lang="en-US"/>
        </a:p>
      </dgm:t>
    </dgm:pt>
    <dgm:pt modelId="{8878F898-7B53-4C51-8A1B-7FB02D1F17C4}" type="pres">
      <dgm:prSet presAssocID="{A1B1F7EA-0B8F-41A4-BABF-F3B8208B989E}" presName="imageaccent9" presStyleCnt="0"/>
      <dgm:spPr/>
    </dgm:pt>
    <dgm:pt modelId="{FCD08FCB-A832-4156-A393-A3C347095B31}" type="pres">
      <dgm:prSet presAssocID="{A1B1F7EA-0B8F-41A4-BABF-F3B8208B989E}" presName="accentRepeatNode" presStyleLbl="solidAlignAcc1" presStyleIdx="17" presStyleCnt="20"/>
      <dgm:spPr/>
    </dgm:pt>
    <dgm:pt modelId="{AB4B6D2D-6577-4B78-843C-08A28BDAAF16}" type="pres">
      <dgm:prSet presAssocID="{9A124B6E-74DB-4877-90B7-5ADF747C10F9}" presName="text10" presStyleCnt="0"/>
      <dgm:spPr/>
    </dgm:pt>
    <dgm:pt modelId="{75D8D98F-1DE2-43DF-AD66-56461F68B80C}" type="pres">
      <dgm:prSet presAssocID="{9A124B6E-74DB-4877-90B7-5ADF747C10F9}" presName="textRepeatNode" presStyleLbl="alignNode1" presStyleIdx="9" presStyleCnt="10" custLinFactX="5735" custLinFactNeighborX="100000" custLinFactNeighborY="626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EF038-4508-4B6E-837B-7819ED711242}" type="pres">
      <dgm:prSet presAssocID="{9A124B6E-74DB-4877-90B7-5ADF747C10F9}" presName="textaccent10" presStyleCnt="0"/>
      <dgm:spPr/>
    </dgm:pt>
    <dgm:pt modelId="{BFCAF6F2-C931-4829-AE27-8C45FA76DF00}" type="pres">
      <dgm:prSet presAssocID="{9A124B6E-74DB-4877-90B7-5ADF747C10F9}" presName="accentRepeatNode" presStyleLbl="solidAlignAcc1" presStyleIdx="18" presStyleCnt="20"/>
      <dgm:spPr/>
    </dgm:pt>
    <dgm:pt modelId="{08C510A5-20EB-45D0-BC56-C581AACEC5B6}" type="pres">
      <dgm:prSet presAssocID="{C9EDC275-7AE9-4C96-8C17-6787C4B3F7C4}" presName="image10" presStyleCnt="0"/>
      <dgm:spPr/>
    </dgm:pt>
    <dgm:pt modelId="{0572487A-BE30-46BB-AED6-38A69EE56AE4}" type="pres">
      <dgm:prSet presAssocID="{C9EDC275-7AE9-4C96-8C17-6787C4B3F7C4}" presName="imageRepeatNode" presStyleLbl="alignAcc1" presStyleIdx="9" presStyleCnt="10" custLinFactNeighborX="-94384" custLinFactNeighborY="-29127"/>
      <dgm:spPr/>
      <dgm:t>
        <a:bodyPr/>
        <a:lstStyle/>
        <a:p>
          <a:endParaRPr lang="en-US"/>
        </a:p>
      </dgm:t>
    </dgm:pt>
    <dgm:pt modelId="{23301BB6-BC7C-4D98-B09C-63E47F48F8F1}" type="pres">
      <dgm:prSet presAssocID="{C9EDC275-7AE9-4C96-8C17-6787C4B3F7C4}" presName="imageaccent10" presStyleCnt="0"/>
      <dgm:spPr/>
    </dgm:pt>
    <dgm:pt modelId="{D3AB095C-E8DF-49CA-B623-C5C8C207C747}" type="pres">
      <dgm:prSet presAssocID="{C9EDC275-7AE9-4C96-8C17-6787C4B3F7C4}" presName="accentRepeatNode" presStyleLbl="solidAlignAcc1" presStyleIdx="19" presStyleCnt="20"/>
      <dgm:spPr/>
    </dgm:pt>
  </dgm:ptLst>
  <dgm:cxnLst>
    <dgm:cxn modelId="{F0651494-E5AD-445A-96D5-F9882FF87AF3}" type="presOf" srcId="{2BD8997D-BCD9-46C0-941B-256E7E0C44DD}" destId="{183F9480-F025-49E3-9198-B38FF8139485}" srcOrd="0" destOrd="0" presId="urn:microsoft.com/office/officeart/2008/layout/HexagonCluster"/>
    <dgm:cxn modelId="{3728318A-1246-4228-959C-969F17B111D5}" type="presOf" srcId="{205C4985-6747-4C99-8690-7612B5812655}" destId="{CEDD6DEA-0080-4F68-A3A1-449D53D428B1}" srcOrd="0" destOrd="0" presId="urn:microsoft.com/office/officeart/2008/layout/HexagonCluster"/>
    <dgm:cxn modelId="{21ED9116-73AC-4D92-8AEC-7FA0765ED502}" type="presOf" srcId="{3C7F7D46-D788-4133-8E94-25F23B6C51D5}" destId="{2FB45AC7-BC10-48BE-A943-CD4628684B43}" srcOrd="0" destOrd="0" presId="urn:microsoft.com/office/officeart/2008/layout/HexagonCluster"/>
    <dgm:cxn modelId="{42861BFE-3333-4D1E-BCBB-E2BDA16A4E08}" type="presOf" srcId="{0DFAC7D1-6A03-49E8-A3BD-DA5288420C73}" destId="{47D4689D-AAB3-4238-BED3-32F80B7FFDAE}" srcOrd="0" destOrd="0" presId="urn:microsoft.com/office/officeart/2008/layout/HexagonCluster"/>
    <dgm:cxn modelId="{25588040-A8B7-448F-B787-5C0BAA841E20}" type="presOf" srcId="{2A2E3AE6-8B7C-41C6-BC26-FDF9F2EE03B1}" destId="{D91745B1-22FB-451D-8A1B-21C7859E7616}" srcOrd="0" destOrd="0" presId="urn:microsoft.com/office/officeart/2008/layout/HexagonCluster"/>
    <dgm:cxn modelId="{58E97523-72B6-4C7A-86AA-08009EAB9477}" srcId="{0537AAAC-C4DC-451B-9823-C1F6C3A9EC32}" destId="{2A2E3AE6-8B7C-41C6-BC26-FDF9F2EE03B1}" srcOrd="7" destOrd="0" parTransId="{E6397FBE-EF29-4FBF-B9D0-726E86521606}" sibTransId="{A5FB3FD2-2DF2-4E80-8DF9-306A340F3A0E}"/>
    <dgm:cxn modelId="{5139E833-4A93-49E7-BE38-2262337BC6FA}" type="presOf" srcId="{9ED52E1B-A17E-4509-AFC6-87C9669BF894}" destId="{5207EEDA-5643-47AE-B348-DBBA6DFA6A6B}" srcOrd="0" destOrd="0" presId="urn:microsoft.com/office/officeart/2008/layout/HexagonCluster"/>
    <dgm:cxn modelId="{075846E4-3193-455C-B45B-59303CB490AF}" srcId="{0537AAAC-C4DC-451B-9823-C1F6C3A9EC32}" destId="{205C4985-6747-4C99-8690-7612B5812655}" srcOrd="4" destOrd="0" parTransId="{92BCEDF3-1539-4296-BDD9-F8881AB18B55}" sibTransId="{6741EEE1-1E43-4520-9365-7E8BEE3561AD}"/>
    <dgm:cxn modelId="{98B67F05-222D-4F12-9397-DD56689A2558}" type="presOf" srcId="{7799C4EB-562C-49E0-975E-B4D05185759B}" destId="{726EDCBB-FE35-4DA3-BF8A-24D896A9FCBD}" srcOrd="0" destOrd="0" presId="urn:microsoft.com/office/officeart/2008/layout/HexagonCluster"/>
    <dgm:cxn modelId="{F64BEC91-B89C-4889-B660-E816CE1AC22D}" srcId="{0537AAAC-C4DC-451B-9823-C1F6C3A9EC32}" destId="{033EF740-9BDC-4978-82C7-E75A8F27F961}" srcOrd="0" destOrd="0" parTransId="{B070FDC8-FAB7-424F-A7A0-D89FBAC43AE7}" sibTransId="{9CEEB835-AF04-4592-B757-8B17738B915C}"/>
    <dgm:cxn modelId="{8800E15E-79BF-4B5D-A4D4-8F54C96E3F53}" srcId="{0537AAAC-C4DC-451B-9823-C1F6C3A9EC32}" destId="{9A124B6E-74DB-4877-90B7-5ADF747C10F9}" srcOrd="9" destOrd="0" parTransId="{0A5F420F-B87B-4BEC-AF0E-A875E0FDE102}" sibTransId="{C9EDC275-7AE9-4C96-8C17-6787C4B3F7C4}"/>
    <dgm:cxn modelId="{A2EEE13D-2FD6-4E7C-9CF1-3FE124B5BE29}" type="presOf" srcId="{3FEC7B16-818F-4BD4-8951-78CDBC712F5D}" destId="{4F342116-9514-47BA-AB9C-AFAA5F4B9C46}" srcOrd="0" destOrd="0" presId="urn:microsoft.com/office/officeart/2008/layout/HexagonCluster"/>
    <dgm:cxn modelId="{1971C510-39C4-4754-BE70-9108D7D0AB0E}" type="presOf" srcId="{466EE2CA-7450-4A87-80FA-364514609BC1}" destId="{142F9878-1471-477E-A78C-3DD2008FFD88}" srcOrd="0" destOrd="0" presId="urn:microsoft.com/office/officeart/2008/layout/HexagonCluster"/>
    <dgm:cxn modelId="{FAE23A35-4111-4EC8-A0BD-EFF933A1881B}" type="presOf" srcId="{A5FB3FD2-2DF2-4E80-8DF9-306A340F3A0E}" destId="{72D454D0-2D45-406F-BCC3-1D1F04C713BE}" srcOrd="0" destOrd="0" presId="urn:microsoft.com/office/officeart/2008/layout/HexagonCluster"/>
    <dgm:cxn modelId="{C6F2951C-FB26-49E0-9AD3-6EFC30212538}" srcId="{0537AAAC-C4DC-451B-9823-C1F6C3A9EC32}" destId="{FB5EACF4-96A3-4E35-847B-401C995C32E3}" srcOrd="2" destOrd="0" parTransId="{CA278348-8832-498B-A128-13628F9BE73E}" sibTransId="{025AB7C5-78AA-41DA-97A6-3CF6C53FC527}"/>
    <dgm:cxn modelId="{51AD4B31-DFA7-4BD9-98E7-9DABB92FE6A9}" type="presOf" srcId="{A1B1F7EA-0B8F-41A4-BABF-F3B8208B989E}" destId="{48169BF2-2FEE-4B39-99E1-B2F06B6B8971}" srcOrd="0" destOrd="0" presId="urn:microsoft.com/office/officeart/2008/layout/HexagonCluster"/>
    <dgm:cxn modelId="{E6B11724-2D28-4D9A-8D4C-E4BD028618B7}" srcId="{0537AAAC-C4DC-451B-9823-C1F6C3A9EC32}" destId="{2BD8997D-BCD9-46C0-941B-256E7E0C44DD}" srcOrd="3" destOrd="0" parTransId="{82F6E9EA-182A-4D49-A426-F56435361092}" sibTransId="{3FEC7B16-818F-4BD4-8951-78CDBC712F5D}"/>
    <dgm:cxn modelId="{6E095C3A-53C0-4DAB-80A1-D76F1F74BBE3}" type="presOf" srcId="{033EF740-9BDC-4978-82C7-E75A8F27F961}" destId="{D316FFB6-DAA4-472F-B5F0-F0A36C83071D}" srcOrd="0" destOrd="0" presId="urn:microsoft.com/office/officeart/2008/layout/HexagonCluster"/>
    <dgm:cxn modelId="{8479C820-B943-4A03-B6AE-26DBD22DC995}" type="presOf" srcId="{9CEEB835-AF04-4592-B757-8B17738B915C}" destId="{5598E41B-2142-4D92-9402-9A1DF897F95F}" srcOrd="0" destOrd="0" presId="urn:microsoft.com/office/officeart/2008/layout/HexagonCluster"/>
    <dgm:cxn modelId="{D98619E6-B3E0-4E34-A1D7-145055164DF7}" type="presOf" srcId="{9A124B6E-74DB-4877-90B7-5ADF747C10F9}" destId="{75D8D98F-1DE2-43DF-AD66-56461F68B80C}" srcOrd="0" destOrd="0" presId="urn:microsoft.com/office/officeart/2008/layout/HexagonCluster"/>
    <dgm:cxn modelId="{F6817CD6-D3C1-4D46-B630-361749296882}" type="presOf" srcId="{FB5EACF4-96A3-4E35-847B-401C995C32E3}" destId="{0503327C-70C6-47BB-AE22-7314535DC692}" srcOrd="0" destOrd="0" presId="urn:microsoft.com/office/officeart/2008/layout/HexagonCluster"/>
    <dgm:cxn modelId="{8F7F6DB4-7911-435E-B046-0F7976D46015}" type="presOf" srcId="{025AB7C5-78AA-41DA-97A6-3CF6C53FC527}" destId="{74323003-E19A-42D2-A14C-6DF74AF22E16}" srcOrd="0" destOrd="0" presId="urn:microsoft.com/office/officeart/2008/layout/HexagonCluster"/>
    <dgm:cxn modelId="{CF3B3933-8B23-460E-BACB-A2E03747502A}" srcId="{0537AAAC-C4DC-451B-9823-C1F6C3A9EC32}" destId="{2924253A-4C47-4A7C-824E-A874183F538B}" srcOrd="1" destOrd="0" parTransId="{31B1F21E-3E0E-4945-9CB8-E335D1F42AA8}" sibTransId="{44FC1D52-F657-42C3-B7B2-E1B35B823697}"/>
    <dgm:cxn modelId="{47B13BEB-CEF5-4DAE-972D-2A5298EE42FD}" type="presOf" srcId="{44FC1D52-F657-42C3-B7B2-E1B35B823697}" destId="{B73B9BCB-363D-4E09-90B1-AA88374FD8A4}" srcOrd="0" destOrd="0" presId="urn:microsoft.com/office/officeart/2008/layout/HexagonCluster"/>
    <dgm:cxn modelId="{C65FF14C-77E8-4771-BA6C-806756C484FA}" type="presOf" srcId="{2924253A-4C47-4A7C-824E-A874183F538B}" destId="{B1B26866-5B0E-4CBA-8E72-370BFC45A2AD}" srcOrd="0" destOrd="0" presId="urn:microsoft.com/office/officeart/2008/layout/HexagonCluster"/>
    <dgm:cxn modelId="{DEC2BD97-CBD9-4E43-9C51-D788EC61672E}" type="presOf" srcId="{6741EEE1-1E43-4520-9365-7E8BEE3561AD}" destId="{0170939D-5DE8-44BB-85EB-DA2EFFD49507}" srcOrd="0" destOrd="0" presId="urn:microsoft.com/office/officeart/2008/layout/HexagonCluster"/>
    <dgm:cxn modelId="{DAD63A40-6A20-4EF4-8C54-928CFFAA3CA1}" srcId="{0537AAAC-C4DC-451B-9823-C1F6C3A9EC32}" destId="{0DFAC7D1-6A03-49E8-A3BD-DA5288420C73}" srcOrd="5" destOrd="0" parTransId="{0E02F730-6ECA-4B7F-865A-F59DD6B660E5}" sibTransId="{9ED52E1B-A17E-4509-AFC6-87C9669BF894}"/>
    <dgm:cxn modelId="{9EB40227-998A-47F5-AA1B-EE9E247F4662}" type="presOf" srcId="{C9EDC275-7AE9-4C96-8C17-6787C4B3F7C4}" destId="{0572487A-BE30-46BB-AED6-38A69EE56AE4}" srcOrd="0" destOrd="0" presId="urn:microsoft.com/office/officeart/2008/layout/HexagonCluster"/>
    <dgm:cxn modelId="{DFB365B3-9A89-463A-A7F0-E679C3B0C1AD}" type="presOf" srcId="{0537AAAC-C4DC-451B-9823-C1F6C3A9EC32}" destId="{A274B6DD-631C-4B97-BE59-2DA52597439E}" srcOrd="0" destOrd="0" presId="urn:microsoft.com/office/officeart/2008/layout/HexagonCluster"/>
    <dgm:cxn modelId="{37D80DEA-C159-41A5-9C46-B08C36C70C3D}" srcId="{0537AAAC-C4DC-451B-9823-C1F6C3A9EC32}" destId="{3C7F7D46-D788-4133-8E94-25F23B6C51D5}" srcOrd="6" destOrd="0" parTransId="{6AB0005E-514C-4D91-9CB3-A0804ECFBA2D}" sibTransId="{7799C4EB-562C-49E0-975E-B4D05185759B}"/>
    <dgm:cxn modelId="{5C150CD5-9088-4224-9C38-B5BE9E05D20F}" srcId="{0537AAAC-C4DC-451B-9823-C1F6C3A9EC32}" destId="{466EE2CA-7450-4A87-80FA-364514609BC1}" srcOrd="8" destOrd="0" parTransId="{245DF031-2058-4E09-845C-C73FEBB1E23D}" sibTransId="{A1B1F7EA-0B8F-41A4-BABF-F3B8208B989E}"/>
    <dgm:cxn modelId="{F429C371-E9D8-4109-A2FE-8D506B585C30}" type="presParOf" srcId="{A274B6DD-631C-4B97-BE59-2DA52597439E}" destId="{F0D2A43C-AC7D-4336-B1E7-8D51A38A0454}" srcOrd="0" destOrd="0" presId="urn:microsoft.com/office/officeart/2008/layout/HexagonCluster"/>
    <dgm:cxn modelId="{B1893A7F-434D-4D76-8C2C-AF3743EAB6B4}" type="presParOf" srcId="{F0D2A43C-AC7D-4336-B1E7-8D51A38A0454}" destId="{D316FFB6-DAA4-472F-B5F0-F0A36C83071D}" srcOrd="0" destOrd="0" presId="urn:microsoft.com/office/officeart/2008/layout/HexagonCluster"/>
    <dgm:cxn modelId="{4A69D3FB-D154-46D0-A3B7-5738F41CF427}" type="presParOf" srcId="{A274B6DD-631C-4B97-BE59-2DA52597439E}" destId="{E0F1E733-657F-460C-BAEF-A894B74777CE}" srcOrd="1" destOrd="0" presId="urn:microsoft.com/office/officeart/2008/layout/HexagonCluster"/>
    <dgm:cxn modelId="{7C3D4895-5287-4184-AF13-470E225B6BD8}" type="presParOf" srcId="{E0F1E733-657F-460C-BAEF-A894B74777CE}" destId="{917FD72C-DC9C-4B43-AC6E-291D64F0A60C}" srcOrd="0" destOrd="0" presId="urn:microsoft.com/office/officeart/2008/layout/HexagonCluster"/>
    <dgm:cxn modelId="{F9E3FCDF-0047-4847-BCBD-4D43E1D5CB10}" type="presParOf" srcId="{A274B6DD-631C-4B97-BE59-2DA52597439E}" destId="{E88545C3-2A82-4FD2-A58B-52481B26EA65}" srcOrd="2" destOrd="0" presId="urn:microsoft.com/office/officeart/2008/layout/HexagonCluster"/>
    <dgm:cxn modelId="{43DA0E23-A126-43C8-8B9B-DFCB03EC89E0}" type="presParOf" srcId="{E88545C3-2A82-4FD2-A58B-52481B26EA65}" destId="{5598E41B-2142-4D92-9402-9A1DF897F95F}" srcOrd="0" destOrd="0" presId="urn:microsoft.com/office/officeart/2008/layout/HexagonCluster"/>
    <dgm:cxn modelId="{2E72A664-95C8-47BF-8A57-BA7FFA8E53CF}" type="presParOf" srcId="{A274B6DD-631C-4B97-BE59-2DA52597439E}" destId="{A3FD0F73-6ADA-4845-A0DC-4022B7284CFB}" srcOrd="3" destOrd="0" presId="urn:microsoft.com/office/officeart/2008/layout/HexagonCluster"/>
    <dgm:cxn modelId="{BA73E691-ED32-436C-A8BA-DE5239B0B502}" type="presParOf" srcId="{A3FD0F73-6ADA-4845-A0DC-4022B7284CFB}" destId="{F1E3ACD8-91AA-48AB-91AA-93F1FA232D25}" srcOrd="0" destOrd="0" presId="urn:microsoft.com/office/officeart/2008/layout/HexagonCluster"/>
    <dgm:cxn modelId="{A0FB9B6E-AE9E-4EB2-9DE6-908BAC58E178}" type="presParOf" srcId="{A274B6DD-631C-4B97-BE59-2DA52597439E}" destId="{7750C321-5EBA-4F11-BEB8-6D313D1F5CCD}" srcOrd="4" destOrd="0" presId="urn:microsoft.com/office/officeart/2008/layout/HexagonCluster"/>
    <dgm:cxn modelId="{E456FF49-9224-4338-8461-5948D5A5D4BE}" type="presParOf" srcId="{7750C321-5EBA-4F11-BEB8-6D313D1F5CCD}" destId="{B1B26866-5B0E-4CBA-8E72-370BFC45A2AD}" srcOrd="0" destOrd="0" presId="urn:microsoft.com/office/officeart/2008/layout/HexagonCluster"/>
    <dgm:cxn modelId="{2C906108-3DBA-45C0-8A72-ED797BF3E29B}" type="presParOf" srcId="{A274B6DD-631C-4B97-BE59-2DA52597439E}" destId="{5B4365A4-0ADD-4820-B387-411E96F2EDE3}" srcOrd="5" destOrd="0" presId="urn:microsoft.com/office/officeart/2008/layout/HexagonCluster"/>
    <dgm:cxn modelId="{11C58028-D59B-4799-999E-1F676E4421A6}" type="presParOf" srcId="{5B4365A4-0ADD-4820-B387-411E96F2EDE3}" destId="{63EF5C59-2D8D-4331-8096-E4497D350120}" srcOrd="0" destOrd="0" presId="urn:microsoft.com/office/officeart/2008/layout/HexagonCluster"/>
    <dgm:cxn modelId="{DCD655BC-DF8D-4944-BBD1-BAEA83604E7C}" type="presParOf" srcId="{A274B6DD-631C-4B97-BE59-2DA52597439E}" destId="{66EA9233-BB1A-4D28-A54E-C94E16CFCAFC}" srcOrd="6" destOrd="0" presId="urn:microsoft.com/office/officeart/2008/layout/HexagonCluster"/>
    <dgm:cxn modelId="{116B76A6-5C64-4277-9F0C-DEB48095CDA7}" type="presParOf" srcId="{66EA9233-BB1A-4D28-A54E-C94E16CFCAFC}" destId="{B73B9BCB-363D-4E09-90B1-AA88374FD8A4}" srcOrd="0" destOrd="0" presId="urn:microsoft.com/office/officeart/2008/layout/HexagonCluster"/>
    <dgm:cxn modelId="{E4BC2E1E-A489-43F4-A4AD-C491D19F49F8}" type="presParOf" srcId="{A274B6DD-631C-4B97-BE59-2DA52597439E}" destId="{E9F721EE-E2C9-48ED-BAAC-90C4BF390350}" srcOrd="7" destOrd="0" presId="urn:microsoft.com/office/officeart/2008/layout/HexagonCluster"/>
    <dgm:cxn modelId="{2777D3B3-2429-4A49-A9CF-C3AFEA6A10F4}" type="presParOf" srcId="{E9F721EE-E2C9-48ED-BAAC-90C4BF390350}" destId="{E6F9817C-BEF1-44D0-86CE-A304003B5D7C}" srcOrd="0" destOrd="0" presId="urn:microsoft.com/office/officeart/2008/layout/HexagonCluster"/>
    <dgm:cxn modelId="{DDBEFECE-5D68-4C1E-816F-FAF9D35A5133}" type="presParOf" srcId="{A274B6DD-631C-4B97-BE59-2DA52597439E}" destId="{50F02E34-6F44-4E0C-AF54-064FB9712769}" srcOrd="8" destOrd="0" presId="urn:microsoft.com/office/officeart/2008/layout/HexagonCluster"/>
    <dgm:cxn modelId="{56D324EB-191E-44CB-AC7A-125B1120A461}" type="presParOf" srcId="{50F02E34-6F44-4E0C-AF54-064FB9712769}" destId="{0503327C-70C6-47BB-AE22-7314535DC692}" srcOrd="0" destOrd="0" presId="urn:microsoft.com/office/officeart/2008/layout/HexagonCluster"/>
    <dgm:cxn modelId="{9232E185-B096-4F68-BE3F-16E9537FFF03}" type="presParOf" srcId="{A274B6DD-631C-4B97-BE59-2DA52597439E}" destId="{03E70504-0A7D-4144-ABCE-699C8A9D999F}" srcOrd="9" destOrd="0" presId="urn:microsoft.com/office/officeart/2008/layout/HexagonCluster"/>
    <dgm:cxn modelId="{4027FB84-FB2B-4073-88BC-A46F7AFE6133}" type="presParOf" srcId="{03E70504-0A7D-4144-ABCE-699C8A9D999F}" destId="{C6FE64DD-BDA9-4834-B0B8-32A3E6F8F30B}" srcOrd="0" destOrd="0" presId="urn:microsoft.com/office/officeart/2008/layout/HexagonCluster"/>
    <dgm:cxn modelId="{1E8B09AC-6E04-45A7-978A-571213DE717A}" type="presParOf" srcId="{A274B6DD-631C-4B97-BE59-2DA52597439E}" destId="{BE7BDE8E-35B6-4169-98D0-1493FE94FDE3}" srcOrd="10" destOrd="0" presId="urn:microsoft.com/office/officeart/2008/layout/HexagonCluster"/>
    <dgm:cxn modelId="{5CC96D43-1C64-49F3-8D82-C026B0F5F5F0}" type="presParOf" srcId="{BE7BDE8E-35B6-4169-98D0-1493FE94FDE3}" destId="{74323003-E19A-42D2-A14C-6DF74AF22E16}" srcOrd="0" destOrd="0" presId="urn:microsoft.com/office/officeart/2008/layout/HexagonCluster"/>
    <dgm:cxn modelId="{1E88B9CB-9F01-4E8C-81E9-D297A875F2DA}" type="presParOf" srcId="{A274B6DD-631C-4B97-BE59-2DA52597439E}" destId="{15942B74-1B50-43CE-9BEF-490ED547FFBB}" srcOrd="11" destOrd="0" presId="urn:microsoft.com/office/officeart/2008/layout/HexagonCluster"/>
    <dgm:cxn modelId="{12BC752D-FC5E-40CA-9291-EE50DF0C4557}" type="presParOf" srcId="{15942B74-1B50-43CE-9BEF-490ED547FFBB}" destId="{9C45BEE6-B6CE-4143-BD58-03610A264E47}" srcOrd="0" destOrd="0" presId="urn:microsoft.com/office/officeart/2008/layout/HexagonCluster"/>
    <dgm:cxn modelId="{F6B38BE8-1821-4D69-8600-EE0357D323E8}" type="presParOf" srcId="{A274B6DD-631C-4B97-BE59-2DA52597439E}" destId="{9BAF5DD5-152E-433A-A15E-AFAA70C2CD88}" srcOrd="12" destOrd="0" presId="urn:microsoft.com/office/officeart/2008/layout/HexagonCluster"/>
    <dgm:cxn modelId="{2A3648F7-5EDB-4473-A9C3-C49B21E26FAE}" type="presParOf" srcId="{9BAF5DD5-152E-433A-A15E-AFAA70C2CD88}" destId="{183F9480-F025-49E3-9198-B38FF8139485}" srcOrd="0" destOrd="0" presId="urn:microsoft.com/office/officeart/2008/layout/HexagonCluster"/>
    <dgm:cxn modelId="{6C9E84C9-73B6-4DB2-B6B2-9DA6F36C8BB2}" type="presParOf" srcId="{A274B6DD-631C-4B97-BE59-2DA52597439E}" destId="{A2389687-CD12-4FF4-BD5C-D427E19C1368}" srcOrd="13" destOrd="0" presId="urn:microsoft.com/office/officeart/2008/layout/HexagonCluster"/>
    <dgm:cxn modelId="{D3C2D6B9-CF0E-479C-BC30-2FBFF1FCC3A7}" type="presParOf" srcId="{A2389687-CD12-4FF4-BD5C-D427E19C1368}" destId="{56F3D906-A555-457F-A822-A1B17942CF61}" srcOrd="0" destOrd="0" presId="urn:microsoft.com/office/officeart/2008/layout/HexagonCluster"/>
    <dgm:cxn modelId="{DC4178CC-08E2-4B45-B73B-D13BAC8EC1FD}" type="presParOf" srcId="{A274B6DD-631C-4B97-BE59-2DA52597439E}" destId="{594142F9-C77F-45C8-9680-2B282EE5E7AD}" srcOrd="14" destOrd="0" presId="urn:microsoft.com/office/officeart/2008/layout/HexagonCluster"/>
    <dgm:cxn modelId="{4D336B2A-F488-41E4-98AB-DAF8207D1706}" type="presParOf" srcId="{594142F9-C77F-45C8-9680-2B282EE5E7AD}" destId="{4F342116-9514-47BA-AB9C-AFAA5F4B9C46}" srcOrd="0" destOrd="0" presId="urn:microsoft.com/office/officeart/2008/layout/HexagonCluster"/>
    <dgm:cxn modelId="{0E79B155-405B-45D5-B132-E1AB601AE7B5}" type="presParOf" srcId="{A274B6DD-631C-4B97-BE59-2DA52597439E}" destId="{68F91D4E-3865-44F5-97CB-B5BE58AF0EE4}" srcOrd="15" destOrd="0" presId="urn:microsoft.com/office/officeart/2008/layout/HexagonCluster"/>
    <dgm:cxn modelId="{709D8FD8-10EE-4425-BFF0-FAA8EE139075}" type="presParOf" srcId="{68F91D4E-3865-44F5-97CB-B5BE58AF0EE4}" destId="{E57F9527-516B-4CED-B160-AE8C9BB18B74}" srcOrd="0" destOrd="0" presId="urn:microsoft.com/office/officeart/2008/layout/HexagonCluster"/>
    <dgm:cxn modelId="{60BCCB53-64D7-48F4-B9EE-F7C1F8237AA2}" type="presParOf" srcId="{A274B6DD-631C-4B97-BE59-2DA52597439E}" destId="{1A18AB89-0EDA-46E9-83DC-F29688B60B11}" srcOrd="16" destOrd="0" presId="urn:microsoft.com/office/officeart/2008/layout/HexagonCluster"/>
    <dgm:cxn modelId="{076970E9-4046-4F40-9870-0E921A3D0C82}" type="presParOf" srcId="{1A18AB89-0EDA-46E9-83DC-F29688B60B11}" destId="{CEDD6DEA-0080-4F68-A3A1-449D53D428B1}" srcOrd="0" destOrd="0" presId="urn:microsoft.com/office/officeart/2008/layout/HexagonCluster"/>
    <dgm:cxn modelId="{25D53CFB-F976-4794-92EE-E05D043DE7B3}" type="presParOf" srcId="{A274B6DD-631C-4B97-BE59-2DA52597439E}" destId="{73CC2D9B-BCEF-4BAE-955B-49505BFC7605}" srcOrd="17" destOrd="0" presId="urn:microsoft.com/office/officeart/2008/layout/HexagonCluster"/>
    <dgm:cxn modelId="{3F8B59C0-2837-44EE-86CB-6D7A6AC998A5}" type="presParOf" srcId="{73CC2D9B-BCEF-4BAE-955B-49505BFC7605}" destId="{447B1B0B-B497-4041-92B3-2AC60525C883}" srcOrd="0" destOrd="0" presId="urn:microsoft.com/office/officeart/2008/layout/HexagonCluster"/>
    <dgm:cxn modelId="{33EC01B5-F868-49B3-BC9E-E81C4A7C9D30}" type="presParOf" srcId="{A274B6DD-631C-4B97-BE59-2DA52597439E}" destId="{7ECAC163-402B-4C94-BE7F-9DFEF8F0D97A}" srcOrd="18" destOrd="0" presId="urn:microsoft.com/office/officeart/2008/layout/HexagonCluster"/>
    <dgm:cxn modelId="{CC65673C-E316-4B25-8B33-3AF95A2D7A34}" type="presParOf" srcId="{7ECAC163-402B-4C94-BE7F-9DFEF8F0D97A}" destId="{0170939D-5DE8-44BB-85EB-DA2EFFD49507}" srcOrd="0" destOrd="0" presId="urn:microsoft.com/office/officeart/2008/layout/HexagonCluster"/>
    <dgm:cxn modelId="{2E210F89-0476-4EBA-A75E-A9F850438EDE}" type="presParOf" srcId="{A274B6DD-631C-4B97-BE59-2DA52597439E}" destId="{82FF88E1-EE4C-4DF9-B139-9E07140FEEDF}" srcOrd="19" destOrd="0" presId="urn:microsoft.com/office/officeart/2008/layout/HexagonCluster"/>
    <dgm:cxn modelId="{093B5CB6-D1B0-462C-8ADC-73C3AE18F0EF}" type="presParOf" srcId="{82FF88E1-EE4C-4DF9-B139-9E07140FEEDF}" destId="{5A1BC7F4-12B3-4940-8B9C-F2ED123A3209}" srcOrd="0" destOrd="0" presId="urn:microsoft.com/office/officeart/2008/layout/HexagonCluster"/>
    <dgm:cxn modelId="{025D2130-B6B9-4B9E-AFD0-176FBFA58AA9}" type="presParOf" srcId="{A274B6DD-631C-4B97-BE59-2DA52597439E}" destId="{717240FA-2119-4860-8C44-2E11547F9A24}" srcOrd="20" destOrd="0" presId="urn:microsoft.com/office/officeart/2008/layout/HexagonCluster"/>
    <dgm:cxn modelId="{62A6CE5A-6CF4-4CE1-89CC-5683CB2D1629}" type="presParOf" srcId="{717240FA-2119-4860-8C44-2E11547F9A24}" destId="{47D4689D-AAB3-4238-BED3-32F80B7FFDAE}" srcOrd="0" destOrd="0" presId="urn:microsoft.com/office/officeart/2008/layout/HexagonCluster"/>
    <dgm:cxn modelId="{1888E406-A982-4426-A68E-2D0F224AD355}" type="presParOf" srcId="{A274B6DD-631C-4B97-BE59-2DA52597439E}" destId="{7A9EE2AD-3FD3-471A-A427-3E09B897DE5D}" srcOrd="21" destOrd="0" presId="urn:microsoft.com/office/officeart/2008/layout/HexagonCluster"/>
    <dgm:cxn modelId="{AEC77BCA-5603-4581-B488-986CF4ABEBE0}" type="presParOf" srcId="{7A9EE2AD-3FD3-471A-A427-3E09B897DE5D}" destId="{5EE423FF-F03B-4201-825B-F12C3E212B74}" srcOrd="0" destOrd="0" presId="urn:microsoft.com/office/officeart/2008/layout/HexagonCluster"/>
    <dgm:cxn modelId="{1DF111FC-E2EF-49F6-B132-69CC4E2228E3}" type="presParOf" srcId="{A274B6DD-631C-4B97-BE59-2DA52597439E}" destId="{E7EFE3F6-B234-467B-BDA8-25F78E323383}" srcOrd="22" destOrd="0" presId="urn:microsoft.com/office/officeart/2008/layout/HexagonCluster"/>
    <dgm:cxn modelId="{DAB531C0-3FE7-46F3-9DF8-775651469F1F}" type="presParOf" srcId="{E7EFE3F6-B234-467B-BDA8-25F78E323383}" destId="{5207EEDA-5643-47AE-B348-DBBA6DFA6A6B}" srcOrd="0" destOrd="0" presId="urn:microsoft.com/office/officeart/2008/layout/HexagonCluster"/>
    <dgm:cxn modelId="{73D9E329-6F3C-49B3-9D2B-DD302105C52D}" type="presParOf" srcId="{A274B6DD-631C-4B97-BE59-2DA52597439E}" destId="{72A82C6A-0A8A-4669-A640-46F00AA01131}" srcOrd="23" destOrd="0" presId="urn:microsoft.com/office/officeart/2008/layout/HexagonCluster"/>
    <dgm:cxn modelId="{CC07529B-39B3-48BA-BD6F-C859FB0D55A4}" type="presParOf" srcId="{72A82C6A-0A8A-4669-A640-46F00AA01131}" destId="{98E9E385-48E8-4E7C-A60C-6B0614A52F1D}" srcOrd="0" destOrd="0" presId="urn:microsoft.com/office/officeart/2008/layout/HexagonCluster"/>
    <dgm:cxn modelId="{BED02C47-D417-48C4-9F0F-3B6860513197}" type="presParOf" srcId="{A274B6DD-631C-4B97-BE59-2DA52597439E}" destId="{C2FE5EC4-6D1B-4C39-A95A-5731A29BBDB8}" srcOrd="24" destOrd="0" presId="urn:microsoft.com/office/officeart/2008/layout/HexagonCluster"/>
    <dgm:cxn modelId="{9058AA66-22F8-411F-8916-D3106FE5D469}" type="presParOf" srcId="{C2FE5EC4-6D1B-4C39-A95A-5731A29BBDB8}" destId="{2FB45AC7-BC10-48BE-A943-CD4628684B43}" srcOrd="0" destOrd="0" presId="urn:microsoft.com/office/officeart/2008/layout/HexagonCluster"/>
    <dgm:cxn modelId="{3E55E4D9-FAE0-4E02-A5F4-CA53310EFB21}" type="presParOf" srcId="{A274B6DD-631C-4B97-BE59-2DA52597439E}" destId="{F63C7B86-5573-4AC5-A229-256C74252669}" srcOrd="25" destOrd="0" presId="urn:microsoft.com/office/officeart/2008/layout/HexagonCluster"/>
    <dgm:cxn modelId="{CFB4C2C8-2E2E-43A0-ADAB-8784C97FD97E}" type="presParOf" srcId="{F63C7B86-5573-4AC5-A229-256C74252669}" destId="{0C205B9B-DB03-45DE-9285-D62212194008}" srcOrd="0" destOrd="0" presId="urn:microsoft.com/office/officeart/2008/layout/HexagonCluster"/>
    <dgm:cxn modelId="{D05ACD64-8170-4CAD-B3B6-8397035987FA}" type="presParOf" srcId="{A274B6DD-631C-4B97-BE59-2DA52597439E}" destId="{B0C30A88-E2D8-4CDE-84FC-ECADA19E7F4B}" srcOrd="26" destOrd="0" presId="urn:microsoft.com/office/officeart/2008/layout/HexagonCluster"/>
    <dgm:cxn modelId="{BDD9E99D-D9B9-465D-B58A-F54A8C29E37A}" type="presParOf" srcId="{B0C30A88-E2D8-4CDE-84FC-ECADA19E7F4B}" destId="{726EDCBB-FE35-4DA3-BF8A-24D896A9FCBD}" srcOrd="0" destOrd="0" presId="urn:microsoft.com/office/officeart/2008/layout/HexagonCluster"/>
    <dgm:cxn modelId="{59DD2426-5528-4B03-A71C-108A473CCC37}" type="presParOf" srcId="{A274B6DD-631C-4B97-BE59-2DA52597439E}" destId="{B8DBF8FC-6FBB-4FC9-B529-3F1E1A64806D}" srcOrd="27" destOrd="0" presId="urn:microsoft.com/office/officeart/2008/layout/HexagonCluster"/>
    <dgm:cxn modelId="{3045082A-19C8-4B71-9389-76828210785E}" type="presParOf" srcId="{B8DBF8FC-6FBB-4FC9-B529-3F1E1A64806D}" destId="{8C07822A-A1AF-4A72-B499-3CB40F1E4229}" srcOrd="0" destOrd="0" presId="urn:microsoft.com/office/officeart/2008/layout/HexagonCluster"/>
    <dgm:cxn modelId="{83DFFF95-EE1A-45F6-9408-DF0321E161BE}" type="presParOf" srcId="{A274B6DD-631C-4B97-BE59-2DA52597439E}" destId="{AF61123B-7C4E-4760-9585-5ABCC1B17B05}" srcOrd="28" destOrd="0" presId="urn:microsoft.com/office/officeart/2008/layout/HexagonCluster"/>
    <dgm:cxn modelId="{35D07666-4EB4-4472-98BD-71EE9322647A}" type="presParOf" srcId="{AF61123B-7C4E-4760-9585-5ABCC1B17B05}" destId="{D91745B1-22FB-451D-8A1B-21C7859E7616}" srcOrd="0" destOrd="0" presId="urn:microsoft.com/office/officeart/2008/layout/HexagonCluster"/>
    <dgm:cxn modelId="{4BAF91F0-0AF0-4AB1-B265-B31340046855}" type="presParOf" srcId="{A274B6DD-631C-4B97-BE59-2DA52597439E}" destId="{A7571088-5C7D-4084-8BEC-7B68D7B88A7C}" srcOrd="29" destOrd="0" presId="urn:microsoft.com/office/officeart/2008/layout/HexagonCluster"/>
    <dgm:cxn modelId="{2F981789-5D37-4ED1-A7FB-3FCC6E800813}" type="presParOf" srcId="{A7571088-5C7D-4084-8BEC-7B68D7B88A7C}" destId="{508FA84E-6134-47E7-A409-583A7F48596E}" srcOrd="0" destOrd="0" presId="urn:microsoft.com/office/officeart/2008/layout/HexagonCluster"/>
    <dgm:cxn modelId="{BB81851F-5722-4CA9-B65C-E857F39A75FC}" type="presParOf" srcId="{A274B6DD-631C-4B97-BE59-2DA52597439E}" destId="{61250B34-5272-415A-98DA-C842034CB622}" srcOrd="30" destOrd="0" presId="urn:microsoft.com/office/officeart/2008/layout/HexagonCluster"/>
    <dgm:cxn modelId="{A9CC4B5F-AA00-4BCC-AA56-E8262F1957C3}" type="presParOf" srcId="{61250B34-5272-415A-98DA-C842034CB622}" destId="{72D454D0-2D45-406F-BCC3-1D1F04C713BE}" srcOrd="0" destOrd="0" presId="urn:microsoft.com/office/officeart/2008/layout/HexagonCluster"/>
    <dgm:cxn modelId="{F14F4495-200A-43D5-AA5F-9241D2303FDD}" type="presParOf" srcId="{A274B6DD-631C-4B97-BE59-2DA52597439E}" destId="{8FD7A56E-C663-4ECB-B8FB-223FC8D5EB3A}" srcOrd="31" destOrd="0" presId="urn:microsoft.com/office/officeart/2008/layout/HexagonCluster"/>
    <dgm:cxn modelId="{511D3D50-58EC-4834-B347-65625701CFFA}" type="presParOf" srcId="{8FD7A56E-C663-4ECB-B8FB-223FC8D5EB3A}" destId="{C0A90119-603C-4AB1-83AD-0365103D6983}" srcOrd="0" destOrd="0" presId="urn:microsoft.com/office/officeart/2008/layout/HexagonCluster"/>
    <dgm:cxn modelId="{3C11DB9C-5043-4ABB-83F2-D4659571D04D}" type="presParOf" srcId="{A274B6DD-631C-4B97-BE59-2DA52597439E}" destId="{0F613836-2A38-4343-9B03-B837477F5607}" srcOrd="32" destOrd="0" presId="urn:microsoft.com/office/officeart/2008/layout/HexagonCluster"/>
    <dgm:cxn modelId="{FA45164D-725E-4AAE-842F-7AFE7A7196DA}" type="presParOf" srcId="{0F613836-2A38-4343-9B03-B837477F5607}" destId="{142F9878-1471-477E-A78C-3DD2008FFD88}" srcOrd="0" destOrd="0" presId="urn:microsoft.com/office/officeart/2008/layout/HexagonCluster"/>
    <dgm:cxn modelId="{99761324-8E48-449C-B228-C75C7430138B}" type="presParOf" srcId="{A274B6DD-631C-4B97-BE59-2DA52597439E}" destId="{B434044E-F95D-44CE-8CBF-B85CC62B4374}" srcOrd="33" destOrd="0" presId="urn:microsoft.com/office/officeart/2008/layout/HexagonCluster"/>
    <dgm:cxn modelId="{91C25BB9-CA93-4CE5-B536-6B672FEF892F}" type="presParOf" srcId="{B434044E-F95D-44CE-8CBF-B85CC62B4374}" destId="{8D62B6F8-04CB-4E66-9DF3-B65552BB1EFB}" srcOrd="0" destOrd="0" presId="urn:microsoft.com/office/officeart/2008/layout/HexagonCluster"/>
    <dgm:cxn modelId="{F208C167-C2D5-4E3A-913F-276986298FDA}" type="presParOf" srcId="{A274B6DD-631C-4B97-BE59-2DA52597439E}" destId="{98DEB3E0-0336-47F8-9F50-E12DFD178DF0}" srcOrd="34" destOrd="0" presId="urn:microsoft.com/office/officeart/2008/layout/HexagonCluster"/>
    <dgm:cxn modelId="{C379D281-5191-4261-A486-70E4520E0636}" type="presParOf" srcId="{98DEB3E0-0336-47F8-9F50-E12DFD178DF0}" destId="{48169BF2-2FEE-4B39-99E1-B2F06B6B8971}" srcOrd="0" destOrd="0" presId="urn:microsoft.com/office/officeart/2008/layout/HexagonCluster"/>
    <dgm:cxn modelId="{AF22EF5A-2D4F-4082-B43C-388B1981C389}" type="presParOf" srcId="{A274B6DD-631C-4B97-BE59-2DA52597439E}" destId="{8878F898-7B53-4C51-8A1B-7FB02D1F17C4}" srcOrd="35" destOrd="0" presId="urn:microsoft.com/office/officeart/2008/layout/HexagonCluster"/>
    <dgm:cxn modelId="{FB3899FA-3606-470E-8612-50F2F0AFCDF5}" type="presParOf" srcId="{8878F898-7B53-4C51-8A1B-7FB02D1F17C4}" destId="{FCD08FCB-A832-4156-A393-A3C347095B31}" srcOrd="0" destOrd="0" presId="urn:microsoft.com/office/officeart/2008/layout/HexagonCluster"/>
    <dgm:cxn modelId="{EEE188F8-63E9-46BF-8BAD-BA067FF84C83}" type="presParOf" srcId="{A274B6DD-631C-4B97-BE59-2DA52597439E}" destId="{AB4B6D2D-6577-4B78-843C-08A28BDAAF16}" srcOrd="36" destOrd="0" presId="urn:microsoft.com/office/officeart/2008/layout/HexagonCluster"/>
    <dgm:cxn modelId="{C8FA6750-0ED6-40B8-A8D1-1BEF2B071456}" type="presParOf" srcId="{AB4B6D2D-6577-4B78-843C-08A28BDAAF16}" destId="{75D8D98F-1DE2-43DF-AD66-56461F68B80C}" srcOrd="0" destOrd="0" presId="urn:microsoft.com/office/officeart/2008/layout/HexagonCluster"/>
    <dgm:cxn modelId="{42248266-FABD-4F65-A083-0C05D962BEAA}" type="presParOf" srcId="{A274B6DD-631C-4B97-BE59-2DA52597439E}" destId="{518EF038-4508-4B6E-837B-7819ED711242}" srcOrd="37" destOrd="0" presId="urn:microsoft.com/office/officeart/2008/layout/HexagonCluster"/>
    <dgm:cxn modelId="{49D7D95C-60C5-4C5B-9121-BAEF3B2A1116}" type="presParOf" srcId="{518EF038-4508-4B6E-837B-7819ED711242}" destId="{BFCAF6F2-C931-4829-AE27-8C45FA76DF00}" srcOrd="0" destOrd="0" presId="urn:microsoft.com/office/officeart/2008/layout/HexagonCluster"/>
    <dgm:cxn modelId="{179EF531-2823-4CEF-A7FE-6CB7A557F42C}" type="presParOf" srcId="{A274B6DD-631C-4B97-BE59-2DA52597439E}" destId="{08C510A5-20EB-45D0-BC56-C581AACEC5B6}" srcOrd="38" destOrd="0" presId="urn:microsoft.com/office/officeart/2008/layout/HexagonCluster"/>
    <dgm:cxn modelId="{3FAD950E-C30F-4C60-9DF6-F6AB096CE48B}" type="presParOf" srcId="{08C510A5-20EB-45D0-BC56-C581AACEC5B6}" destId="{0572487A-BE30-46BB-AED6-38A69EE56AE4}" srcOrd="0" destOrd="0" presId="urn:microsoft.com/office/officeart/2008/layout/HexagonCluster"/>
    <dgm:cxn modelId="{C079B35E-6BBF-4EF2-8E86-1685E40E9710}" type="presParOf" srcId="{A274B6DD-631C-4B97-BE59-2DA52597439E}" destId="{23301BB6-BC7C-4D98-B09C-63E47F48F8F1}" srcOrd="39" destOrd="0" presId="urn:microsoft.com/office/officeart/2008/layout/HexagonCluster"/>
    <dgm:cxn modelId="{0D361097-5037-4AC0-99FE-375CD3D2C05A}" type="presParOf" srcId="{23301BB6-BC7C-4D98-B09C-63E47F48F8F1}" destId="{D3AB095C-E8DF-49CA-B623-C5C8C207C74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6D1BE5C-2D03-43A4-BFC7-7122336617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8BBFE7-4256-4EEB-9DA6-47B8E4D0524D}">
      <dgm:prSet phldrT="[Text]"/>
      <dgm:spPr/>
      <dgm:t>
        <a:bodyPr/>
        <a:lstStyle/>
        <a:p>
          <a:r>
            <a:rPr lang="en-US" dirty="0" smtClean="0"/>
            <a:t>Focus area</a:t>
          </a:r>
          <a:endParaRPr lang="en-US" dirty="0"/>
        </a:p>
      </dgm:t>
    </dgm:pt>
    <dgm:pt modelId="{39AA8E29-F92D-4767-8BA0-29A66A929A00}" type="parTrans" cxnId="{755CC023-AC55-4A15-B1F3-AFC0F43D1EDE}">
      <dgm:prSet/>
      <dgm:spPr/>
      <dgm:t>
        <a:bodyPr/>
        <a:lstStyle/>
        <a:p>
          <a:endParaRPr lang="en-US"/>
        </a:p>
      </dgm:t>
    </dgm:pt>
    <dgm:pt modelId="{4BA914EA-C496-4F73-B8BA-DBC4FBCE05C4}" type="sibTrans" cxnId="{755CC023-AC55-4A15-B1F3-AFC0F43D1EDE}">
      <dgm:prSet/>
      <dgm:spPr/>
      <dgm:t>
        <a:bodyPr/>
        <a:lstStyle/>
        <a:p>
          <a:endParaRPr lang="en-US"/>
        </a:p>
      </dgm:t>
    </dgm:pt>
    <dgm:pt modelId="{80A20428-4B98-47AD-B9EE-4B9284FB75F5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Raise awareness and capacity among respective public authorities with respect to Committee’s findings and recommendations</a:t>
          </a:r>
          <a:endParaRPr lang="en-US" sz="1800" dirty="0"/>
        </a:p>
      </dgm:t>
    </dgm:pt>
    <dgm:pt modelId="{DB849E28-1768-4E65-A5F6-B76BB0EBE174}" type="parTrans" cxnId="{F3408630-379B-4504-A647-BE254D9B48B7}">
      <dgm:prSet/>
      <dgm:spPr/>
      <dgm:t>
        <a:bodyPr/>
        <a:lstStyle/>
        <a:p>
          <a:endParaRPr lang="en-US"/>
        </a:p>
      </dgm:t>
    </dgm:pt>
    <dgm:pt modelId="{61D51988-9BD1-4782-8ADB-D71DD880ACD3}" type="sibTrans" cxnId="{F3408630-379B-4504-A647-BE254D9B48B7}">
      <dgm:prSet/>
      <dgm:spPr/>
      <dgm:t>
        <a:bodyPr/>
        <a:lstStyle/>
        <a:p>
          <a:endParaRPr lang="en-US"/>
        </a:p>
      </dgm:t>
    </dgm:pt>
    <dgm:pt modelId="{61FB3EF1-3235-4C94-B5F4-3FFC186C391F}">
      <dgm:prSet phldrT="[Text]"/>
      <dgm:spPr/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400202B-E06E-444D-995D-026E6FEF4D07}" type="parTrans" cxnId="{148DF600-5526-42B2-B3A4-38E040627D94}">
      <dgm:prSet/>
      <dgm:spPr/>
      <dgm:t>
        <a:bodyPr/>
        <a:lstStyle/>
        <a:p>
          <a:endParaRPr lang="en-US"/>
        </a:p>
      </dgm:t>
    </dgm:pt>
    <dgm:pt modelId="{6CD990AE-1AB2-47B1-83AE-A96B5C2C86D6}" type="sibTrans" cxnId="{148DF600-5526-42B2-B3A4-38E040627D94}">
      <dgm:prSet/>
      <dgm:spPr/>
      <dgm:t>
        <a:bodyPr/>
        <a:lstStyle/>
        <a:p>
          <a:endParaRPr lang="en-US"/>
        </a:p>
      </dgm:t>
    </dgm:pt>
    <dgm:pt modelId="{53301666-D3C7-4641-845E-3BE490643B6E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1"/>
            </a:rPr>
            <a:t>Meeting of the Parties (</a:t>
          </a:r>
          <a:r>
            <a:rPr lang="en-US" sz="1800" dirty="0" err="1" smtClean="0">
              <a:hlinkClick xmlns:r="http://schemas.openxmlformats.org/officeDocument/2006/relationships" r:id="rId1"/>
            </a:rPr>
            <a:t>MoP</a:t>
          </a:r>
          <a:r>
            <a:rPr lang="en-US" sz="1800" dirty="0" smtClean="0">
              <a:hlinkClick xmlns:r="http://schemas.openxmlformats.org/officeDocument/2006/relationships" r:id="rId1"/>
            </a:rPr>
            <a:t>)</a:t>
          </a:r>
          <a:endParaRPr lang="en-US" sz="1800" dirty="0"/>
        </a:p>
      </dgm:t>
    </dgm:pt>
    <dgm:pt modelId="{1F728B34-4E8B-41D8-929C-7D188043A610}" type="parTrans" cxnId="{1EECA387-2EAB-44B4-8CD4-874F6DDF440E}">
      <dgm:prSet/>
      <dgm:spPr/>
      <dgm:t>
        <a:bodyPr/>
        <a:lstStyle/>
        <a:p>
          <a:endParaRPr lang="en-US"/>
        </a:p>
      </dgm:t>
    </dgm:pt>
    <dgm:pt modelId="{88AC6D81-0746-4F32-82DB-AE9760E2A7E9}" type="sibTrans" cxnId="{1EECA387-2EAB-44B4-8CD4-874F6DDF440E}">
      <dgm:prSet/>
      <dgm:spPr/>
      <dgm:t>
        <a:bodyPr/>
        <a:lstStyle/>
        <a:p>
          <a:endParaRPr lang="en-US"/>
        </a:p>
      </dgm:t>
    </dgm:pt>
    <dgm:pt modelId="{AB264DC9-03DD-43C9-B584-A61BC15FDD9C}">
      <dgm:prSet phldrT="[Text]"/>
      <dgm:spPr/>
      <dgm:t>
        <a:bodyPr/>
        <a:lstStyle/>
        <a:p>
          <a:r>
            <a:rPr lang="en-US" dirty="0" smtClean="0"/>
            <a:t>Specific tools</a:t>
          </a:r>
          <a:endParaRPr lang="en-US" dirty="0"/>
        </a:p>
      </dgm:t>
    </dgm:pt>
    <dgm:pt modelId="{CE1B4CDE-5C94-41D6-9847-551A8372A34C}" type="parTrans" cxnId="{F0130CF6-3E66-4C0B-84A6-17005F769347}">
      <dgm:prSet/>
      <dgm:spPr/>
      <dgm:t>
        <a:bodyPr/>
        <a:lstStyle/>
        <a:p>
          <a:endParaRPr lang="en-US"/>
        </a:p>
      </dgm:t>
    </dgm:pt>
    <dgm:pt modelId="{1BA5D69D-FEDF-4586-8374-5A5D101C8053}" type="sibTrans" cxnId="{F0130CF6-3E66-4C0B-84A6-17005F769347}">
      <dgm:prSet/>
      <dgm:spPr/>
      <dgm:t>
        <a:bodyPr/>
        <a:lstStyle/>
        <a:p>
          <a:endParaRPr lang="en-US"/>
        </a:p>
      </dgm:t>
    </dgm:pt>
    <dgm:pt modelId="{65141A2A-EA9F-4FF3-A7DD-E7EC7B8BA4D2}">
      <dgm:prSet phldrT="[Text]" custT="1"/>
      <dgm:spPr/>
      <dgm:t>
        <a:bodyPr/>
        <a:lstStyle/>
        <a:p>
          <a:r>
            <a:rPr lang="en-US" sz="1800" dirty="0" err="1" smtClean="0">
              <a:hlinkClick xmlns:r="http://schemas.openxmlformats.org/officeDocument/2006/relationships" r:id="rId2"/>
            </a:rPr>
            <a:t>MoP</a:t>
          </a:r>
          <a:r>
            <a:rPr lang="en-US" sz="1800" dirty="0" smtClean="0">
              <a:hlinkClick xmlns:r="http://schemas.openxmlformats.org/officeDocument/2006/relationships" r:id="rId2"/>
            </a:rPr>
            <a:t> decisions on non-compliance</a:t>
          </a:r>
          <a:endParaRPr lang="en-US" sz="1800" dirty="0"/>
        </a:p>
      </dgm:t>
    </dgm:pt>
    <dgm:pt modelId="{8DE86F53-4616-428B-B97C-3E24659931AE}" type="parTrans" cxnId="{5791EAA9-2A84-4BAD-913C-C4DFC6098DD3}">
      <dgm:prSet/>
      <dgm:spPr/>
      <dgm:t>
        <a:bodyPr/>
        <a:lstStyle/>
        <a:p>
          <a:endParaRPr lang="en-US"/>
        </a:p>
      </dgm:t>
    </dgm:pt>
    <dgm:pt modelId="{3D74AA7D-47F7-4300-A553-F0C2F5257226}" type="sibTrans" cxnId="{5791EAA9-2A84-4BAD-913C-C4DFC6098DD3}">
      <dgm:prSet/>
      <dgm:spPr/>
      <dgm:t>
        <a:bodyPr/>
        <a:lstStyle/>
        <a:p>
          <a:endParaRPr lang="en-US"/>
        </a:p>
      </dgm:t>
    </dgm:pt>
    <dgm:pt modelId="{EDDC99A1-A4AA-4FD9-B2F5-0B4F31513336}">
      <dgm:prSet phldrT="[Text]" custT="1"/>
      <dgm:spPr/>
      <dgm:t>
        <a:bodyPr/>
        <a:lstStyle/>
        <a:p>
          <a:r>
            <a:rPr lang="en-US" sz="1800" dirty="0" smtClean="0"/>
            <a:t>Translate findings of the Compliance Committee into the national language and post on the websites</a:t>
          </a:r>
          <a:endParaRPr lang="en-US" sz="1800" dirty="0"/>
        </a:p>
      </dgm:t>
    </dgm:pt>
    <dgm:pt modelId="{00EA947E-D0D6-4658-B5B5-9FF00F804506}" type="parTrans" cxnId="{41E545E3-FE8A-46E9-A988-796921B567FD}">
      <dgm:prSet/>
      <dgm:spPr/>
      <dgm:t>
        <a:bodyPr/>
        <a:lstStyle/>
        <a:p>
          <a:endParaRPr lang="en-US"/>
        </a:p>
      </dgm:t>
    </dgm:pt>
    <dgm:pt modelId="{5BD540BC-C700-4445-BCCD-F2A755FCFE88}" type="sibTrans" cxnId="{41E545E3-FE8A-46E9-A988-796921B567FD}">
      <dgm:prSet/>
      <dgm:spPr/>
      <dgm:t>
        <a:bodyPr/>
        <a:lstStyle/>
        <a:p>
          <a:endParaRPr lang="en-US"/>
        </a:p>
      </dgm:t>
    </dgm:pt>
    <dgm:pt modelId="{956D2E8B-559B-4C28-AE86-283D0C5B2404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n-lt"/>
              <a:ea typeface="+mn-ea"/>
              <a:cs typeface="+mn-cs"/>
              <a:hlinkClick xmlns:r="http://schemas.openxmlformats.org/officeDocument/2006/relationships" r:id="rId3"/>
            </a:rPr>
            <a:t>Compliance Committee Findings and Recommendations</a:t>
          </a:r>
          <a:endParaRPr lang="en-US" sz="1800" dirty="0"/>
        </a:p>
      </dgm:t>
    </dgm:pt>
    <dgm:pt modelId="{25D46CB0-3367-4C66-AC65-3B07E7FC7160}" type="parTrans" cxnId="{C0E15295-5047-4A93-9982-B567D847CDD8}">
      <dgm:prSet/>
      <dgm:spPr/>
      <dgm:t>
        <a:bodyPr/>
        <a:lstStyle/>
        <a:p>
          <a:endParaRPr lang="en-US"/>
        </a:p>
      </dgm:t>
    </dgm:pt>
    <dgm:pt modelId="{C3EC5CD4-7CEB-48C1-B6BF-4DC07A829CF1}" type="sibTrans" cxnId="{C0E15295-5047-4A93-9982-B567D847CDD8}">
      <dgm:prSet/>
      <dgm:spPr/>
      <dgm:t>
        <a:bodyPr/>
        <a:lstStyle/>
        <a:p>
          <a:endParaRPr lang="en-US"/>
        </a:p>
      </dgm:t>
    </dgm:pt>
    <dgm:pt modelId="{3594E2C3-F8B8-48E0-A64C-F851B35FD6DF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4"/>
            </a:rPr>
            <a:t>Case law of the Compliance Committee </a:t>
          </a:r>
          <a:r>
            <a:rPr lang="en-US" sz="1800" dirty="0" smtClean="0"/>
            <a:t>(publication of the European ECO Forum)</a:t>
          </a:r>
          <a:endParaRPr lang="en-US" sz="1800" dirty="0"/>
        </a:p>
      </dgm:t>
    </dgm:pt>
    <dgm:pt modelId="{81212D27-FD4B-4099-8279-CD397AE33D57}" type="parTrans" cxnId="{A08E7936-23D6-4C73-9E55-FD9EB2DFC620}">
      <dgm:prSet/>
      <dgm:spPr/>
      <dgm:t>
        <a:bodyPr/>
        <a:lstStyle/>
        <a:p>
          <a:endParaRPr lang="en-US"/>
        </a:p>
      </dgm:t>
    </dgm:pt>
    <dgm:pt modelId="{752E9688-172B-4539-AFD0-6EAE1810EC08}" type="sibTrans" cxnId="{A08E7936-23D6-4C73-9E55-FD9EB2DFC620}">
      <dgm:prSet/>
      <dgm:spPr/>
      <dgm:t>
        <a:bodyPr/>
        <a:lstStyle/>
        <a:p>
          <a:endParaRPr lang="en-US"/>
        </a:p>
      </dgm:t>
    </dgm:pt>
    <dgm:pt modelId="{24ABF03E-1598-45A6-BE1A-84BC72571EB9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5"/>
            </a:rPr>
            <a:t>Compliance Committee</a:t>
          </a:r>
          <a:endParaRPr lang="en-US" sz="1800" dirty="0"/>
        </a:p>
      </dgm:t>
    </dgm:pt>
    <dgm:pt modelId="{B82D2C37-6235-4393-BD34-8C70E4EBB51A}" type="parTrans" cxnId="{4A57931D-36E6-4AA8-A808-D57E01171BD5}">
      <dgm:prSet/>
      <dgm:spPr/>
      <dgm:t>
        <a:bodyPr/>
        <a:lstStyle/>
        <a:p>
          <a:endParaRPr lang="en-US"/>
        </a:p>
      </dgm:t>
    </dgm:pt>
    <dgm:pt modelId="{E331D9A4-C21D-46D7-A196-ED2624BC1E77}" type="sibTrans" cxnId="{4A57931D-36E6-4AA8-A808-D57E01171BD5}">
      <dgm:prSet/>
      <dgm:spPr/>
      <dgm:t>
        <a:bodyPr/>
        <a:lstStyle/>
        <a:p>
          <a:endParaRPr lang="en-US"/>
        </a:p>
      </dgm:t>
    </dgm:pt>
    <dgm:pt modelId="{EDD51180-50AE-4659-8171-C593F539CC68}">
      <dgm:prSet phldrT="[Text]" custT="1"/>
      <dgm:spPr/>
      <dgm:t>
        <a:bodyPr/>
        <a:lstStyle/>
        <a:p>
          <a:r>
            <a:rPr lang="en-US" sz="1800" dirty="0" smtClean="0"/>
            <a:t>Assist in implementing related decisions, as appropriate</a:t>
          </a:r>
          <a:endParaRPr lang="en-US" sz="1800" dirty="0"/>
        </a:p>
      </dgm:t>
    </dgm:pt>
    <dgm:pt modelId="{B9651DEC-F975-4125-BE5E-DED0C58DAB2E}" type="parTrans" cxnId="{DB067A27-283D-4428-B588-38A6B3898BA9}">
      <dgm:prSet/>
      <dgm:spPr/>
    </dgm:pt>
    <dgm:pt modelId="{46151795-0948-4343-9139-76AB589D2ED8}" type="sibTrans" cxnId="{DB067A27-283D-4428-B588-38A6B3898BA9}">
      <dgm:prSet/>
      <dgm:spPr/>
    </dgm:pt>
    <dgm:pt modelId="{C5D7AA4B-CA15-489F-85E5-B1E76B462689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n-lt"/>
              <a:ea typeface="+mn-ea"/>
              <a:cs typeface="+mn-cs"/>
              <a:hlinkClick xmlns:r="http://schemas.openxmlformats.org/officeDocument/2006/relationships" r:id="rId6"/>
            </a:rPr>
            <a:t>Guidance document </a:t>
          </a:r>
          <a:r>
            <a:rPr lang="en-GB" sz="18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on the Aarhus Convention Compliance Mechanism</a:t>
          </a:r>
          <a:endParaRPr lang="en-US" sz="1800" dirty="0"/>
        </a:p>
      </dgm:t>
    </dgm:pt>
    <dgm:pt modelId="{04B1E2C9-F331-44B3-996D-11D450D43624}" type="parTrans" cxnId="{0F067580-8061-4B6E-A452-631E2E5E90EC}">
      <dgm:prSet/>
      <dgm:spPr/>
    </dgm:pt>
    <dgm:pt modelId="{8B7D51D0-CCF4-4D7A-942E-AD410EF76417}" type="sibTrans" cxnId="{0F067580-8061-4B6E-A452-631E2E5E90EC}">
      <dgm:prSet/>
      <dgm:spPr/>
    </dgm:pt>
    <dgm:pt modelId="{9B81ED89-A7FC-4109-900A-D5EC6589263E}" type="pres">
      <dgm:prSet presAssocID="{D6D1BE5C-2D03-43A4-BFC7-7122336617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482618-6AFE-4506-A56D-A322DE044F73}" type="pres">
      <dgm:prSet presAssocID="{B78BBFE7-4256-4EEB-9DA6-47B8E4D0524D}" presName="linNode" presStyleCnt="0"/>
      <dgm:spPr/>
    </dgm:pt>
    <dgm:pt modelId="{B4D4389C-CE3D-4D54-8B6C-1B53F8AE6310}" type="pres">
      <dgm:prSet presAssocID="{B78BBFE7-4256-4EEB-9DA6-47B8E4D0524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FB10E-8FF7-4521-AAB7-BB852CADDD0E}" type="pres">
      <dgm:prSet presAssocID="{B78BBFE7-4256-4EEB-9DA6-47B8E4D0524D}" presName="descendantText" presStyleLbl="alignAccFollowNode1" presStyleIdx="0" presStyleCnt="3" custScaleX="130643" custScaleY="131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B982B-2F96-4058-A1B8-048D3FD1D150}" type="pres">
      <dgm:prSet presAssocID="{4BA914EA-C496-4F73-B8BA-DBC4FBCE05C4}" presName="sp" presStyleCnt="0"/>
      <dgm:spPr/>
    </dgm:pt>
    <dgm:pt modelId="{E8D3A875-A33C-4235-84F9-BEEB845C767B}" type="pres">
      <dgm:prSet presAssocID="{61FB3EF1-3235-4C94-B5F4-3FFC186C391F}" presName="linNode" presStyleCnt="0"/>
      <dgm:spPr/>
    </dgm:pt>
    <dgm:pt modelId="{A228CB2B-517D-4BC1-8F20-D278CE01064C}" type="pres">
      <dgm:prSet presAssocID="{61FB3EF1-3235-4C94-B5F4-3FFC186C391F}" presName="parentText" presStyleLbl="node1" presStyleIdx="1" presStyleCnt="3" custScaleX="83628" custScaleY="6162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C25B9-45E6-4524-86B9-A8926229E3FE}" type="pres">
      <dgm:prSet presAssocID="{61FB3EF1-3235-4C94-B5F4-3FFC186C391F}" presName="descendantText" presStyleLbl="alignAccFollowNode1" presStyleIdx="1" presStyleCnt="3" custScaleX="106658" custScaleY="66414" custLinFactNeighborX="923" custLinFactNeighborY="-1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DF69C-3400-4461-A550-B8DBE5C6E0E5}" type="pres">
      <dgm:prSet presAssocID="{6CD990AE-1AB2-47B1-83AE-A96B5C2C86D6}" presName="sp" presStyleCnt="0"/>
      <dgm:spPr/>
    </dgm:pt>
    <dgm:pt modelId="{DDA61CEA-074F-4E16-BB88-E7DBD680ADFD}" type="pres">
      <dgm:prSet presAssocID="{AB264DC9-03DD-43C9-B584-A61BC15FDD9C}" presName="linNode" presStyleCnt="0"/>
      <dgm:spPr/>
    </dgm:pt>
    <dgm:pt modelId="{BE5F5FF6-3D54-409A-91CB-3772F5785D3C}" type="pres">
      <dgm:prSet presAssocID="{AB264DC9-03DD-43C9-B584-A61BC15FDD9C}" presName="parentText" presStyleLbl="node1" presStyleIdx="2" presStyleCnt="3" custScaleX="83629" custScaleY="11552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DFCDF-9787-459E-AF9E-B6AF65F44313}" type="pres">
      <dgm:prSet presAssocID="{AB264DC9-03DD-43C9-B584-A61BC15FDD9C}" presName="descendantText" presStyleLbl="alignAccFollowNode1" presStyleIdx="2" presStyleCnt="3" custScaleX="105635" custScaleY="1600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BC347F-1E69-4CCB-9315-0FE6457BB7F6}" type="presOf" srcId="{80A20428-4B98-47AD-B9EE-4B9284FB75F5}" destId="{13AFB10E-8FF7-4521-AAB7-BB852CADDD0E}" srcOrd="0" destOrd="0" presId="urn:microsoft.com/office/officeart/2005/8/layout/vList5"/>
    <dgm:cxn modelId="{C3868E3E-C51A-46CC-A959-AF5EB687669E}" type="presOf" srcId="{AB264DC9-03DD-43C9-B584-A61BC15FDD9C}" destId="{BE5F5FF6-3D54-409A-91CB-3772F5785D3C}" srcOrd="0" destOrd="0" presId="urn:microsoft.com/office/officeart/2005/8/layout/vList5"/>
    <dgm:cxn modelId="{DB067A27-283D-4428-B588-38A6B3898BA9}" srcId="{B78BBFE7-4256-4EEB-9DA6-47B8E4D0524D}" destId="{EDD51180-50AE-4659-8171-C593F539CC68}" srcOrd="2" destOrd="0" parTransId="{B9651DEC-F975-4125-BE5E-DED0C58DAB2E}" sibTransId="{46151795-0948-4343-9139-76AB589D2ED8}"/>
    <dgm:cxn modelId="{A08E7936-23D6-4C73-9E55-FD9EB2DFC620}" srcId="{AB264DC9-03DD-43C9-B584-A61BC15FDD9C}" destId="{3594E2C3-F8B8-48E0-A64C-F851B35FD6DF}" srcOrd="2" destOrd="0" parTransId="{81212D27-FD4B-4099-8279-CD397AE33D57}" sibTransId="{752E9688-172B-4539-AFD0-6EAE1810EC08}"/>
    <dgm:cxn modelId="{4A57931D-36E6-4AA8-A808-D57E01171BD5}" srcId="{61FB3EF1-3235-4C94-B5F4-3FFC186C391F}" destId="{24ABF03E-1598-45A6-BE1A-84BC72571EB9}" srcOrd="1" destOrd="0" parTransId="{B82D2C37-6235-4393-BD34-8C70E4EBB51A}" sibTransId="{E331D9A4-C21D-46D7-A196-ED2624BC1E77}"/>
    <dgm:cxn modelId="{EDC45A38-7763-448D-B928-AC813670D580}" type="presOf" srcId="{D6D1BE5C-2D03-43A4-BFC7-71223366179D}" destId="{9B81ED89-A7FC-4109-900A-D5EC6589263E}" srcOrd="0" destOrd="0" presId="urn:microsoft.com/office/officeart/2005/8/layout/vList5"/>
    <dgm:cxn modelId="{41E545E3-FE8A-46E9-A988-796921B567FD}" srcId="{B78BBFE7-4256-4EEB-9DA6-47B8E4D0524D}" destId="{EDDC99A1-A4AA-4FD9-B2F5-0B4F31513336}" srcOrd="1" destOrd="0" parTransId="{00EA947E-D0D6-4658-B5B5-9FF00F804506}" sibTransId="{5BD540BC-C700-4445-BCCD-F2A755FCFE88}"/>
    <dgm:cxn modelId="{F0130CF6-3E66-4C0B-84A6-17005F769347}" srcId="{D6D1BE5C-2D03-43A4-BFC7-71223366179D}" destId="{AB264DC9-03DD-43C9-B584-A61BC15FDD9C}" srcOrd="2" destOrd="0" parTransId="{CE1B4CDE-5C94-41D6-9847-551A8372A34C}" sibTransId="{1BA5D69D-FEDF-4586-8374-5A5D101C8053}"/>
    <dgm:cxn modelId="{0F067580-8061-4B6E-A452-631E2E5E90EC}" srcId="{AB264DC9-03DD-43C9-B584-A61BC15FDD9C}" destId="{C5D7AA4B-CA15-489F-85E5-B1E76B462689}" srcOrd="3" destOrd="0" parTransId="{04B1E2C9-F331-44B3-996D-11D450D43624}" sibTransId="{8B7D51D0-CCF4-4D7A-942E-AD410EF76417}"/>
    <dgm:cxn modelId="{A90BBD6E-1443-477A-9506-AF059B31CFFC}" type="presOf" srcId="{65141A2A-EA9F-4FF3-A7DD-E7EC7B8BA4D2}" destId="{7D5DFCDF-9787-459E-AF9E-B6AF65F44313}" srcOrd="0" destOrd="0" presId="urn:microsoft.com/office/officeart/2005/8/layout/vList5"/>
    <dgm:cxn modelId="{5791EAA9-2A84-4BAD-913C-C4DFC6098DD3}" srcId="{AB264DC9-03DD-43C9-B584-A61BC15FDD9C}" destId="{65141A2A-EA9F-4FF3-A7DD-E7EC7B8BA4D2}" srcOrd="0" destOrd="0" parTransId="{8DE86F53-4616-428B-B97C-3E24659931AE}" sibTransId="{3D74AA7D-47F7-4300-A553-F0C2F5257226}"/>
    <dgm:cxn modelId="{6A4953B7-6E8F-4928-928B-3D135B1B5717}" type="presOf" srcId="{24ABF03E-1598-45A6-BE1A-84BC72571EB9}" destId="{514C25B9-45E6-4524-86B9-A8926229E3FE}" srcOrd="0" destOrd="1" presId="urn:microsoft.com/office/officeart/2005/8/layout/vList5"/>
    <dgm:cxn modelId="{48C54BD9-25A1-4934-ABBA-BA2F5680BC8F}" type="presOf" srcId="{EDD51180-50AE-4659-8171-C593F539CC68}" destId="{13AFB10E-8FF7-4521-AAB7-BB852CADDD0E}" srcOrd="0" destOrd="2" presId="urn:microsoft.com/office/officeart/2005/8/layout/vList5"/>
    <dgm:cxn modelId="{D49530B9-0BCB-40C9-9B66-17222B84868A}" type="presOf" srcId="{3594E2C3-F8B8-48E0-A64C-F851B35FD6DF}" destId="{7D5DFCDF-9787-459E-AF9E-B6AF65F44313}" srcOrd="0" destOrd="2" presId="urn:microsoft.com/office/officeart/2005/8/layout/vList5"/>
    <dgm:cxn modelId="{03FE3EE8-7510-4FC7-8909-C7AC74246B07}" type="presOf" srcId="{61FB3EF1-3235-4C94-B5F4-3FFC186C391F}" destId="{A228CB2B-517D-4BC1-8F20-D278CE01064C}" srcOrd="0" destOrd="0" presId="urn:microsoft.com/office/officeart/2005/8/layout/vList5"/>
    <dgm:cxn modelId="{F3408630-379B-4504-A647-BE254D9B48B7}" srcId="{B78BBFE7-4256-4EEB-9DA6-47B8E4D0524D}" destId="{80A20428-4B98-47AD-B9EE-4B9284FB75F5}" srcOrd="0" destOrd="0" parTransId="{DB849E28-1768-4E65-A5F6-B76BB0EBE174}" sibTransId="{61D51988-9BD1-4782-8ADB-D71DD880ACD3}"/>
    <dgm:cxn modelId="{04EE6D65-86D9-434D-8741-1766278F7EB6}" type="presOf" srcId="{956D2E8B-559B-4C28-AE86-283D0C5B2404}" destId="{7D5DFCDF-9787-459E-AF9E-B6AF65F44313}" srcOrd="0" destOrd="1" presId="urn:microsoft.com/office/officeart/2005/8/layout/vList5"/>
    <dgm:cxn modelId="{755CC023-AC55-4A15-B1F3-AFC0F43D1EDE}" srcId="{D6D1BE5C-2D03-43A4-BFC7-71223366179D}" destId="{B78BBFE7-4256-4EEB-9DA6-47B8E4D0524D}" srcOrd="0" destOrd="0" parTransId="{39AA8E29-F92D-4767-8BA0-29A66A929A00}" sibTransId="{4BA914EA-C496-4F73-B8BA-DBC4FBCE05C4}"/>
    <dgm:cxn modelId="{8179D0DE-383B-4C01-9ADA-72B001BC2D0C}" type="presOf" srcId="{B78BBFE7-4256-4EEB-9DA6-47B8E4D0524D}" destId="{B4D4389C-CE3D-4D54-8B6C-1B53F8AE6310}" srcOrd="0" destOrd="0" presId="urn:microsoft.com/office/officeart/2005/8/layout/vList5"/>
    <dgm:cxn modelId="{897B7E1E-C6EA-43DE-B152-497C9DD64FAC}" type="presOf" srcId="{EDDC99A1-A4AA-4FD9-B2F5-0B4F31513336}" destId="{13AFB10E-8FF7-4521-AAB7-BB852CADDD0E}" srcOrd="0" destOrd="1" presId="urn:microsoft.com/office/officeart/2005/8/layout/vList5"/>
    <dgm:cxn modelId="{E21A518A-52B7-461F-9B09-E11D21F74854}" type="presOf" srcId="{C5D7AA4B-CA15-489F-85E5-B1E76B462689}" destId="{7D5DFCDF-9787-459E-AF9E-B6AF65F44313}" srcOrd="0" destOrd="3" presId="urn:microsoft.com/office/officeart/2005/8/layout/vList5"/>
    <dgm:cxn modelId="{96146418-08E7-4CE7-8926-96B85FB4AF1E}" type="presOf" srcId="{53301666-D3C7-4641-845E-3BE490643B6E}" destId="{514C25B9-45E6-4524-86B9-A8926229E3FE}" srcOrd="0" destOrd="0" presId="urn:microsoft.com/office/officeart/2005/8/layout/vList5"/>
    <dgm:cxn modelId="{C0E15295-5047-4A93-9982-B567D847CDD8}" srcId="{AB264DC9-03DD-43C9-B584-A61BC15FDD9C}" destId="{956D2E8B-559B-4C28-AE86-283D0C5B2404}" srcOrd="1" destOrd="0" parTransId="{25D46CB0-3367-4C66-AC65-3B07E7FC7160}" sibTransId="{C3EC5CD4-7CEB-48C1-B6BF-4DC07A829CF1}"/>
    <dgm:cxn modelId="{1EECA387-2EAB-44B4-8CD4-874F6DDF440E}" srcId="{61FB3EF1-3235-4C94-B5F4-3FFC186C391F}" destId="{53301666-D3C7-4641-845E-3BE490643B6E}" srcOrd="0" destOrd="0" parTransId="{1F728B34-4E8B-41D8-929C-7D188043A610}" sibTransId="{88AC6D81-0746-4F32-82DB-AE9760E2A7E9}"/>
    <dgm:cxn modelId="{148DF600-5526-42B2-B3A4-38E040627D94}" srcId="{D6D1BE5C-2D03-43A4-BFC7-71223366179D}" destId="{61FB3EF1-3235-4C94-B5F4-3FFC186C391F}" srcOrd="1" destOrd="0" parTransId="{1400202B-E06E-444D-995D-026E6FEF4D07}" sibTransId="{6CD990AE-1AB2-47B1-83AE-A96B5C2C86D6}"/>
    <dgm:cxn modelId="{A28E05F5-D863-42BB-81EC-F5FC8952E11A}" type="presParOf" srcId="{9B81ED89-A7FC-4109-900A-D5EC6589263E}" destId="{60482618-6AFE-4506-A56D-A322DE044F73}" srcOrd="0" destOrd="0" presId="urn:microsoft.com/office/officeart/2005/8/layout/vList5"/>
    <dgm:cxn modelId="{896A77F1-434B-4D7A-834B-A77733DC4E96}" type="presParOf" srcId="{60482618-6AFE-4506-A56D-A322DE044F73}" destId="{B4D4389C-CE3D-4D54-8B6C-1B53F8AE6310}" srcOrd="0" destOrd="0" presId="urn:microsoft.com/office/officeart/2005/8/layout/vList5"/>
    <dgm:cxn modelId="{F8CC437D-0059-4392-AA12-F1CF6BB66117}" type="presParOf" srcId="{60482618-6AFE-4506-A56D-A322DE044F73}" destId="{13AFB10E-8FF7-4521-AAB7-BB852CADDD0E}" srcOrd="1" destOrd="0" presId="urn:microsoft.com/office/officeart/2005/8/layout/vList5"/>
    <dgm:cxn modelId="{EBB1FB14-5276-40FD-92A6-3592D9E1C79D}" type="presParOf" srcId="{9B81ED89-A7FC-4109-900A-D5EC6589263E}" destId="{234B982B-2F96-4058-A1B8-048D3FD1D150}" srcOrd="1" destOrd="0" presId="urn:microsoft.com/office/officeart/2005/8/layout/vList5"/>
    <dgm:cxn modelId="{DB1DB900-E1E7-4FF7-9365-292ADB219940}" type="presParOf" srcId="{9B81ED89-A7FC-4109-900A-D5EC6589263E}" destId="{E8D3A875-A33C-4235-84F9-BEEB845C767B}" srcOrd="2" destOrd="0" presId="urn:microsoft.com/office/officeart/2005/8/layout/vList5"/>
    <dgm:cxn modelId="{4A686592-40E6-4DEF-AF28-ACE6FFC79752}" type="presParOf" srcId="{E8D3A875-A33C-4235-84F9-BEEB845C767B}" destId="{A228CB2B-517D-4BC1-8F20-D278CE01064C}" srcOrd="0" destOrd="0" presId="urn:microsoft.com/office/officeart/2005/8/layout/vList5"/>
    <dgm:cxn modelId="{2BA931C1-DECD-4EF5-B8F3-1CE946E1DE7C}" type="presParOf" srcId="{E8D3A875-A33C-4235-84F9-BEEB845C767B}" destId="{514C25B9-45E6-4524-86B9-A8926229E3FE}" srcOrd="1" destOrd="0" presId="urn:microsoft.com/office/officeart/2005/8/layout/vList5"/>
    <dgm:cxn modelId="{CAD1C489-B929-42F9-817E-F7AC7A531318}" type="presParOf" srcId="{9B81ED89-A7FC-4109-900A-D5EC6589263E}" destId="{B18DF69C-3400-4461-A550-B8DBE5C6E0E5}" srcOrd="3" destOrd="0" presId="urn:microsoft.com/office/officeart/2005/8/layout/vList5"/>
    <dgm:cxn modelId="{0342AD8A-3E9F-4281-BBC1-9EE9AC2072B9}" type="presParOf" srcId="{9B81ED89-A7FC-4109-900A-D5EC6589263E}" destId="{DDA61CEA-074F-4E16-BB88-E7DBD680ADFD}" srcOrd="4" destOrd="0" presId="urn:microsoft.com/office/officeart/2005/8/layout/vList5"/>
    <dgm:cxn modelId="{CD460653-9AFD-43D0-8AD0-DB12689FD46B}" type="presParOf" srcId="{DDA61CEA-074F-4E16-BB88-E7DBD680ADFD}" destId="{BE5F5FF6-3D54-409A-91CB-3772F5785D3C}" srcOrd="0" destOrd="0" presId="urn:microsoft.com/office/officeart/2005/8/layout/vList5"/>
    <dgm:cxn modelId="{DD15B6C8-5590-4D96-99D7-8156E30F520A}" type="presParOf" srcId="{DDA61CEA-074F-4E16-BB88-E7DBD680ADFD}" destId="{7D5DFCDF-9787-459E-AF9E-B6AF65F443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7E8875C-7AC9-4F76-B625-FEAE448280B1}" type="doc">
      <dgm:prSet loTypeId="urn:microsoft.com/office/officeart/2005/8/layout/radial6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793EDD2-2194-47E9-BD71-2AECA046B10C}">
      <dgm:prSet/>
      <dgm:spPr/>
      <dgm:t>
        <a:bodyPr/>
        <a:lstStyle/>
        <a:p>
          <a:r>
            <a:rPr lang="en-GB" smtClean="0"/>
            <a:t>Compliance Committee</a:t>
          </a:r>
          <a:endParaRPr lang="en-US" dirty="0"/>
        </a:p>
      </dgm:t>
    </dgm:pt>
    <dgm:pt modelId="{0CF6CED4-5944-4F57-AB46-B98980F4CBF9}" type="parTrans" cxnId="{8215339D-D833-445D-9612-A7CC0D9B5E3F}">
      <dgm:prSet/>
      <dgm:spPr/>
      <dgm:t>
        <a:bodyPr/>
        <a:lstStyle/>
        <a:p>
          <a:endParaRPr lang="en-US"/>
        </a:p>
      </dgm:t>
    </dgm:pt>
    <dgm:pt modelId="{522DD267-74BE-42EF-B77E-290D59DC1D17}" type="sibTrans" cxnId="{8215339D-D833-445D-9612-A7CC0D9B5E3F}">
      <dgm:prSet/>
      <dgm:spPr/>
      <dgm:t>
        <a:bodyPr/>
        <a:lstStyle/>
        <a:p>
          <a:endParaRPr lang="en-US"/>
        </a:p>
      </dgm:t>
    </dgm:pt>
    <dgm:pt modelId="{046D36CB-645D-4575-9934-35797F95DA17}">
      <dgm:prSet phldrT="[Text]" custT="1"/>
      <dgm:spPr>
        <a:gradFill rotWithShape="0">
          <a:gsLst>
            <a:gs pos="67000">
              <a:srgbClr val="FF0000"/>
            </a:gs>
            <a:gs pos="21000">
              <a:srgbClr val="00B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en-GB" sz="1600" dirty="0" smtClean="0"/>
            <a:t>Soft Mechanism</a:t>
          </a:r>
        </a:p>
        <a:p>
          <a:r>
            <a:rPr lang="en-GB" sz="1600" dirty="0" smtClean="0"/>
            <a:t>Not a tribunal</a:t>
          </a:r>
          <a:endParaRPr lang="en-US" sz="1600" dirty="0"/>
        </a:p>
      </dgm:t>
    </dgm:pt>
    <dgm:pt modelId="{E8FFFE20-5C94-47ED-BBC8-AA6C833CF37D}" type="parTrans" cxnId="{25A2F9EE-8F47-49AC-B006-D1C555583A13}">
      <dgm:prSet/>
      <dgm:spPr/>
      <dgm:t>
        <a:bodyPr/>
        <a:lstStyle/>
        <a:p>
          <a:endParaRPr lang="en-US"/>
        </a:p>
      </dgm:t>
    </dgm:pt>
    <dgm:pt modelId="{0D0EE744-5741-44C3-9066-F7044A7E625C}" type="sibTrans" cxnId="{25A2F9EE-8F47-49AC-B006-D1C555583A13}">
      <dgm:prSet/>
      <dgm:spPr/>
      <dgm:t>
        <a:bodyPr/>
        <a:lstStyle/>
        <a:p>
          <a:endParaRPr lang="en-US"/>
        </a:p>
      </dgm:t>
    </dgm:pt>
    <dgm:pt modelId="{A185C5D4-2F12-4169-BED0-632FFD53C074}">
      <dgm:prSet phldrT="[Text]" custT="1"/>
      <dgm:spPr>
        <a:solidFill>
          <a:srgbClr val="FF0000"/>
        </a:solidFill>
      </dgm:spPr>
      <dgm:t>
        <a:bodyPr/>
        <a:lstStyle/>
        <a:p>
          <a:r>
            <a:rPr lang="en-GB" sz="1800" dirty="0" smtClean="0"/>
            <a:t>Non-</a:t>
          </a:r>
          <a:r>
            <a:rPr lang="en-GB" sz="1800" dirty="0" err="1" smtClean="0"/>
            <a:t>confronta</a:t>
          </a:r>
          <a:r>
            <a:rPr lang="en-GB" sz="1800" dirty="0" smtClean="0"/>
            <a:t>-</a:t>
          </a:r>
          <a:r>
            <a:rPr lang="en-GB" sz="1800" dirty="0" err="1" smtClean="0"/>
            <a:t>tional</a:t>
          </a:r>
          <a:endParaRPr lang="en-US" sz="1800" dirty="0"/>
        </a:p>
      </dgm:t>
    </dgm:pt>
    <dgm:pt modelId="{1567CAA5-9BB7-4EEA-84B3-68FF7502EECE}" type="parTrans" cxnId="{D0CDB7E6-BE1C-4ED6-947D-5A7682D252A0}">
      <dgm:prSet/>
      <dgm:spPr/>
      <dgm:t>
        <a:bodyPr/>
        <a:lstStyle/>
        <a:p>
          <a:endParaRPr lang="en-US"/>
        </a:p>
      </dgm:t>
    </dgm:pt>
    <dgm:pt modelId="{50BEC832-558E-4CF8-9D70-CBA2C8805870}" type="sibTrans" cxnId="{D0CDB7E6-BE1C-4ED6-947D-5A7682D252A0}">
      <dgm:prSet/>
      <dgm:spPr/>
      <dgm:t>
        <a:bodyPr/>
        <a:lstStyle/>
        <a:p>
          <a:endParaRPr lang="en-US"/>
        </a:p>
      </dgm:t>
    </dgm:pt>
    <dgm:pt modelId="{EF3AB731-AAAA-4B55-B8B8-7D0A2BA22269}">
      <dgm:prSet phldrT="[Text]" custT="1"/>
      <dgm:spPr>
        <a:solidFill>
          <a:srgbClr val="FF0000"/>
        </a:solidFill>
      </dgm:spPr>
      <dgm:t>
        <a:bodyPr/>
        <a:lstStyle/>
        <a:p>
          <a:r>
            <a:rPr lang="en-GB" sz="1800" dirty="0" smtClean="0"/>
            <a:t>Does not impose sanctions</a:t>
          </a:r>
          <a:endParaRPr lang="en-US" sz="1800" dirty="0"/>
        </a:p>
      </dgm:t>
    </dgm:pt>
    <dgm:pt modelId="{5CA600F5-A2C5-4C2F-89FE-83C978B5044D}" type="parTrans" cxnId="{34F8DFCD-A69B-4BA0-93E5-FB7CAD13D5AC}">
      <dgm:prSet/>
      <dgm:spPr/>
      <dgm:t>
        <a:bodyPr/>
        <a:lstStyle/>
        <a:p>
          <a:endParaRPr lang="en-US"/>
        </a:p>
      </dgm:t>
    </dgm:pt>
    <dgm:pt modelId="{18A5C45F-929D-434A-BC33-7A8236396097}" type="sibTrans" cxnId="{34F8DFCD-A69B-4BA0-93E5-FB7CAD13D5AC}">
      <dgm:prSet/>
      <dgm:spPr/>
      <dgm:t>
        <a:bodyPr/>
        <a:lstStyle/>
        <a:p>
          <a:endParaRPr lang="en-US"/>
        </a:p>
      </dgm:t>
    </dgm:pt>
    <dgm:pt modelId="{D6C1006A-4458-4881-9782-6043DF96824A}" type="pres">
      <dgm:prSet presAssocID="{47E8875C-7AC9-4F76-B625-FEAE448280B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BEE4B9-459B-49CD-BDAD-7633B959E4D2}" type="pres">
      <dgm:prSet presAssocID="{4793EDD2-2194-47E9-BD71-2AECA046B10C}" presName="centerShape" presStyleLbl="node0" presStyleIdx="0" presStyleCnt="1"/>
      <dgm:spPr/>
      <dgm:t>
        <a:bodyPr/>
        <a:lstStyle/>
        <a:p>
          <a:endParaRPr lang="en-US"/>
        </a:p>
      </dgm:t>
    </dgm:pt>
    <dgm:pt modelId="{158DDA5E-6262-468C-BB66-CE8D6D7D88A2}" type="pres">
      <dgm:prSet presAssocID="{046D36CB-645D-4575-9934-35797F95DA17}" presName="node" presStyleLbl="node1" presStyleIdx="0" presStyleCnt="3" custRadScaleRad="89843" custRadScaleInc="-17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C4F2F4-6D9F-4F09-88E5-A6885069B400}" type="pres">
      <dgm:prSet presAssocID="{046D36CB-645D-4575-9934-35797F95DA17}" presName="dummy" presStyleCnt="0"/>
      <dgm:spPr/>
    </dgm:pt>
    <dgm:pt modelId="{206AE335-556E-406D-BD36-A5010FBE44B3}" type="pres">
      <dgm:prSet presAssocID="{0D0EE744-5741-44C3-9066-F7044A7E625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E9E3FFF-A691-4575-8BDD-24FDEA83294C}" type="pres">
      <dgm:prSet presAssocID="{A185C5D4-2F12-4169-BED0-632FFD53C074}" presName="node" presStyleLbl="node1" presStyleIdx="1" presStyleCnt="3" custRadScaleRad="107388" custRadScaleInc="-257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07B928-E3D7-4F5B-B2DB-F60A1671F182}" type="pres">
      <dgm:prSet presAssocID="{A185C5D4-2F12-4169-BED0-632FFD53C074}" presName="dummy" presStyleCnt="0"/>
      <dgm:spPr/>
    </dgm:pt>
    <dgm:pt modelId="{2493634B-4C6F-43D5-BE39-03B9BF5A353F}" type="pres">
      <dgm:prSet presAssocID="{50BEC832-558E-4CF8-9D70-CBA2C8805870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B5CE2D2-9E79-48C7-8DBF-6456CC0C0614}" type="pres">
      <dgm:prSet presAssocID="{EF3AB731-AAAA-4B55-B8B8-7D0A2BA22269}" presName="node" presStyleLbl="node1" presStyleIdx="2" presStyleCnt="3" custRadScaleRad="103704" custRadScaleInc="626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87FB1A-D730-4CA4-A0E9-560A5E3C9FE5}" type="pres">
      <dgm:prSet presAssocID="{EF3AB731-AAAA-4B55-B8B8-7D0A2BA22269}" presName="dummy" presStyleCnt="0"/>
      <dgm:spPr/>
    </dgm:pt>
    <dgm:pt modelId="{64ED7A4D-0EB3-47E4-A987-ACAF71506BD1}" type="pres">
      <dgm:prSet presAssocID="{18A5C45F-929D-434A-BC33-7A8236396097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215339D-D833-445D-9612-A7CC0D9B5E3F}" srcId="{47E8875C-7AC9-4F76-B625-FEAE448280B1}" destId="{4793EDD2-2194-47E9-BD71-2AECA046B10C}" srcOrd="0" destOrd="0" parTransId="{0CF6CED4-5944-4F57-AB46-B98980F4CBF9}" sibTransId="{522DD267-74BE-42EF-B77E-290D59DC1D17}"/>
    <dgm:cxn modelId="{A6A77071-C5B1-4814-AFAD-ADFB459C22D3}" type="presOf" srcId="{0D0EE744-5741-44C3-9066-F7044A7E625C}" destId="{206AE335-556E-406D-BD36-A5010FBE44B3}" srcOrd="0" destOrd="0" presId="urn:microsoft.com/office/officeart/2005/8/layout/radial6"/>
    <dgm:cxn modelId="{25A2F9EE-8F47-49AC-B006-D1C555583A13}" srcId="{4793EDD2-2194-47E9-BD71-2AECA046B10C}" destId="{046D36CB-645D-4575-9934-35797F95DA17}" srcOrd="0" destOrd="0" parTransId="{E8FFFE20-5C94-47ED-BBC8-AA6C833CF37D}" sibTransId="{0D0EE744-5741-44C3-9066-F7044A7E625C}"/>
    <dgm:cxn modelId="{D0CDB7E6-BE1C-4ED6-947D-5A7682D252A0}" srcId="{4793EDD2-2194-47E9-BD71-2AECA046B10C}" destId="{A185C5D4-2F12-4169-BED0-632FFD53C074}" srcOrd="1" destOrd="0" parTransId="{1567CAA5-9BB7-4EEA-84B3-68FF7502EECE}" sibTransId="{50BEC832-558E-4CF8-9D70-CBA2C8805870}"/>
    <dgm:cxn modelId="{DB96E801-66C9-4A5F-A589-61AF182B7725}" type="presOf" srcId="{046D36CB-645D-4575-9934-35797F95DA17}" destId="{158DDA5E-6262-468C-BB66-CE8D6D7D88A2}" srcOrd="0" destOrd="0" presId="urn:microsoft.com/office/officeart/2005/8/layout/radial6"/>
    <dgm:cxn modelId="{4A8FE9D1-DDAD-4758-A13F-97633138FCE0}" type="presOf" srcId="{50BEC832-558E-4CF8-9D70-CBA2C8805870}" destId="{2493634B-4C6F-43D5-BE39-03B9BF5A353F}" srcOrd="0" destOrd="0" presId="urn:microsoft.com/office/officeart/2005/8/layout/radial6"/>
    <dgm:cxn modelId="{D425FA34-E119-4ED3-A4AA-66ABEC5AB605}" type="presOf" srcId="{18A5C45F-929D-434A-BC33-7A8236396097}" destId="{64ED7A4D-0EB3-47E4-A987-ACAF71506BD1}" srcOrd="0" destOrd="0" presId="urn:microsoft.com/office/officeart/2005/8/layout/radial6"/>
    <dgm:cxn modelId="{D109F3B1-B3D4-4DA7-BF8C-3550A60B11A4}" type="presOf" srcId="{47E8875C-7AC9-4F76-B625-FEAE448280B1}" destId="{D6C1006A-4458-4881-9782-6043DF96824A}" srcOrd="0" destOrd="0" presId="urn:microsoft.com/office/officeart/2005/8/layout/radial6"/>
    <dgm:cxn modelId="{92B29232-25A4-4AFE-B3E9-FF61687D975E}" type="presOf" srcId="{EF3AB731-AAAA-4B55-B8B8-7D0A2BA22269}" destId="{9B5CE2D2-9E79-48C7-8DBF-6456CC0C0614}" srcOrd="0" destOrd="0" presId="urn:microsoft.com/office/officeart/2005/8/layout/radial6"/>
    <dgm:cxn modelId="{765E0E46-E916-456F-906C-8C209BEE34A6}" type="presOf" srcId="{4793EDD2-2194-47E9-BD71-2AECA046B10C}" destId="{75BEE4B9-459B-49CD-BDAD-7633B959E4D2}" srcOrd="0" destOrd="0" presId="urn:microsoft.com/office/officeart/2005/8/layout/radial6"/>
    <dgm:cxn modelId="{34F8DFCD-A69B-4BA0-93E5-FB7CAD13D5AC}" srcId="{4793EDD2-2194-47E9-BD71-2AECA046B10C}" destId="{EF3AB731-AAAA-4B55-B8B8-7D0A2BA22269}" srcOrd="2" destOrd="0" parTransId="{5CA600F5-A2C5-4C2F-89FE-83C978B5044D}" sibTransId="{18A5C45F-929D-434A-BC33-7A8236396097}"/>
    <dgm:cxn modelId="{5F4231F6-DB97-4884-B06B-0B490EFF7DCC}" type="presOf" srcId="{A185C5D4-2F12-4169-BED0-632FFD53C074}" destId="{DE9E3FFF-A691-4575-8BDD-24FDEA83294C}" srcOrd="0" destOrd="0" presId="urn:microsoft.com/office/officeart/2005/8/layout/radial6"/>
    <dgm:cxn modelId="{0C56AC67-4875-4C69-93B8-EF067A14F8A8}" type="presParOf" srcId="{D6C1006A-4458-4881-9782-6043DF96824A}" destId="{75BEE4B9-459B-49CD-BDAD-7633B959E4D2}" srcOrd="0" destOrd="0" presId="urn:microsoft.com/office/officeart/2005/8/layout/radial6"/>
    <dgm:cxn modelId="{D0BA558D-CA78-49FA-A10E-962EEF72E8F5}" type="presParOf" srcId="{D6C1006A-4458-4881-9782-6043DF96824A}" destId="{158DDA5E-6262-468C-BB66-CE8D6D7D88A2}" srcOrd="1" destOrd="0" presId="urn:microsoft.com/office/officeart/2005/8/layout/radial6"/>
    <dgm:cxn modelId="{7E68E75C-E474-43EE-9343-E054918A66D3}" type="presParOf" srcId="{D6C1006A-4458-4881-9782-6043DF96824A}" destId="{A7C4F2F4-6D9F-4F09-88E5-A6885069B400}" srcOrd="2" destOrd="0" presId="urn:microsoft.com/office/officeart/2005/8/layout/radial6"/>
    <dgm:cxn modelId="{17FD11FB-4849-4582-AFAF-B3C273DE4C97}" type="presParOf" srcId="{D6C1006A-4458-4881-9782-6043DF96824A}" destId="{206AE335-556E-406D-BD36-A5010FBE44B3}" srcOrd="3" destOrd="0" presId="urn:microsoft.com/office/officeart/2005/8/layout/radial6"/>
    <dgm:cxn modelId="{C435F53D-A5C6-4A0A-A8F6-ED77C9BAAFD8}" type="presParOf" srcId="{D6C1006A-4458-4881-9782-6043DF96824A}" destId="{DE9E3FFF-A691-4575-8BDD-24FDEA83294C}" srcOrd="4" destOrd="0" presId="urn:microsoft.com/office/officeart/2005/8/layout/radial6"/>
    <dgm:cxn modelId="{176E8523-98BF-49F1-B858-4181B15A8337}" type="presParOf" srcId="{D6C1006A-4458-4881-9782-6043DF96824A}" destId="{7907B928-E3D7-4F5B-B2DB-F60A1671F182}" srcOrd="5" destOrd="0" presId="urn:microsoft.com/office/officeart/2005/8/layout/radial6"/>
    <dgm:cxn modelId="{36A1559A-B39D-4659-96C3-A7C82B82BD0E}" type="presParOf" srcId="{D6C1006A-4458-4881-9782-6043DF96824A}" destId="{2493634B-4C6F-43D5-BE39-03B9BF5A353F}" srcOrd="6" destOrd="0" presId="urn:microsoft.com/office/officeart/2005/8/layout/radial6"/>
    <dgm:cxn modelId="{D9903980-AE03-411D-80CC-D4949628DBE6}" type="presParOf" srcId="{D6C1006A-4458-4881-9782-6043DF96824A}" destId="{9B5CE2D2-9E79-48C7-8DBF-6456CC0C0614}" srcOrd="7" destOrd="0" presId="urn:microsoft.com/office/officeart/2005/8/layout/radial6"/>
    <dgm:cxn modelId="{E05DD5A5-D3AD-436E-B574-BC830098D422}" type="presParOf" srcId="{D6C1006A-4458-4881-9782-6043DF96824A}" destId="{9087FB1A-D730-4CA4-A0E9-560A5E3C9FE5}" srcOrd="8" destOrd="0" presId="urn:microsoft.com/office/officeart/2005/8/layout/radial6"/>
    <dgm:cxn modelId="{3AA4E9F9-67E4-4C34-8E50-1416719FFC5E}" type="presParOf" srcId="{D6C1006A-4458-4881-9782-6043DF96824A}" destId="{64ED7A4D-0EB3-47E4-A987-ACAF71506BD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B6D415F-324A-46FD-BF20-FD71F0B36619}" type="doc">
      <dgm:prSet loTypeId="urn:microsoft.com/office/officeart/2005/8/layout/vList6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6DEDD693-0475-457F-98F1-37F6C50DB901}">
      <dgm:prSet/>
      <dgm:spPr/>
      <dgm:t>
        <a:bodyPr/>
        <a:lstStyle/>
        <a:p>
          <a:r>
            <a:rPr lang="en-US" smtClean="0"/>
            <a:t>A Party may make a submission about compliance by another Party.</a:t>
          </a:r>
          <a:endParaRPr lang="en-GB" dirty="0"/>
        </a:p>
      </dgm:t>
    </dgm:pt>
    <dgm:pt modelId="{AA6BE9C8-F0B7-4571-A591-FA27B9474CB2}" type="parTrans" cxnId="{11BAAE2E-8D53-434F-B37B-78D03A93F91B}">
      <dgm:prSet/>
      <dgm:spPr/>
      <dgm:t>
        <a:bodyPr/>
        <a:lstStyle/>
        <a:p>
          <a:endParaRPr lang="en-US"/>
        </a:p>
      </dgm:t>
    </dgm:pt>
    <dgm:pt modelId="{91D59A01-9049-4F77-BB79-57850EA0E61E}" type="sibTrans" cxnId="{11BAAE2E-8D53-434F-B37B-78D03A93F91B}">
      <dgm:prSet/>
      <dgm:spPr/>
      <dgm:t>
        <a:bodyPr/>
        <a:lstStyle/>
        <a:p>
          <a:endParaRPr lang="en-US"/>
        </a:p>
      </dgm:t>
    </dgm:pt>
    <dgm:pt modelId="{44D0091C-A1FD-4632-86FE-82958ADC69CB}">
      <dgm:prSet/>
      <dgm:spPr/>
      <dgm:t>
        <a:bodyPr/>
        <a:lstStyle/>
        <a:p>
          <a:r>
            <a:rPr lang="en-US" smtClean="0"/>
            <a:t>A Party may make a submission concerning its own compliance.</a:t>
          </a:r>
          <a:endParaRPr lang="en-GB" dirty="0"/>
        </a:p>
      </dgm:t>
    </dgm:pt>
    <dgm:pt modelId="{B221AFE3-8E88-414B-9494-A363EE1B0EEE}" type="parTrans" cxnId="{73BA48A8-8D93-46AC-A05A-6BF95FEBF1C1}">
      <dgm:prSet/>
      <dgm:spPr/>
      <dgm:t>
        <a:bodyPr/>
        <a:lstStyle/>
        <a:p>
          <a:endParaRPr lang="en-US"/>
        </a:p>
      </dgm:t>
    </dgm:pt>
    <dgm:pt modelId="{17AB9DC0-84D9-4F9B-9E2C-938C5A93E664}" type="sibTrans" cxnId="{73BA48A8-8D93-46AC-A05A-6BF95FEBF1C1}">
      <dgm:prSet/>
      <dgm:spPr/>
      <dgm:t>
        <a:bodyPr/>
        <a:lstStyle/>
        <a:p>
          <a:endParaRPr lang="en-US"/>
        </a:p>
      </dgm:t>
    </dgm:pt>
    <dgm:pt modelId="{6A718107-E3DC-4ED7-AA99-1E340203588F}">
      <dgm:prSet/>
      <dgm:spPr/>
      <dgm:t>
        <a:bodyPr/>
        <a:lstStyle/>
        <a:p>
          <a:r>
            <a:rPr lang="en-US" dirty="0" smtClean="0"/>
            <a:t>A member of the public may make communications concerning a Party’s compliance with the Convention.</a:t>
          </a:r>
          <a:endParaRPr lang="en-GB" dirty="0"/>
        </a:p>
      </dgm:t>
    </dgm:pt>
    <dgm:pt modelId="{35D6159D-496F-4694-9060-D1681418E2A9}" type="parTrans" cxnId="{E456AF01-961D-4747-8583-787243303C10}">
      <dgm:prSet/>
      <dgm:spPr/>
      <dgm:t>
        <a:bodyPr/>
        <a:lstStyle/>
        <a:p>
          <a:endParaRPr lang="en-US"/>
        </a:p>
      </dgm:t>
    </dgm:pt>
    <dgm:pt modelId="{CE00671A-CC74-4543-8547-3D77975419D1}" type="sibTrans" cxnId="{E456AF01-961D-4747-8583-787243303C10}">
      <dgm:prSet/>
      <dgm:spPr/>
      <dgm:t>
        <a:bodyPr/>
        <a:lstStyle/>
        <a:p>
          <a:endParaRPr lang="en-US"/>
        </a:p>
      </dgm:t>
    </dgm:pt>
    <dgm:pt modelId="{3B5D3722-D078-4C4F-AEA2-B97080FDF89E}">
      <dgm:prSet/>
      <dgm:spPr/>
      <dgm:t>
        <a:bodyPr/>
        <a:lstStyle/>
        <a:p>
          <a:r>
            <a:rPr lang="en-US" smtClean="0"/>
            <a:t>The Aarhus Convention secretariat may make a referral to the Committee. </a:t>
          </a:r>
          <a:endParaRPr lang="en-GB" dirty="0"/>
        </a:p>
      </dgm:t>
    </dgm:pt>
    <dgm:pt modelId="{948F0341-15A9-457A-9508-8E0487EF61C3}" type="parTrans" cxnId="{C778EE42-F10A-4972-87A0-494593B8F1FE}">
      <dgm:prSet/>
      <dgm:spPr/>
      <dgm:t>
        <a:bodyPr/>
        <a:lstStyle/>
        <a:p>
          <a:endParaRPr lang="en-US"/>
        </a:p>
      </dgm:t>
    </dgm:pt>
    <dgm:pt modelId="{E7BFA6F1-D230-470A-AE84-7793BFC3B52A}" type="sibTrans" cxnId="{C778EE42-F10A-4972-87A0-494593B8F1FE}">
      <dgm:prSet/>
      <dgm:spPr/>
      <dgm:t>
        <a:bodyPr/>
        <a:lstStyle/>
        <a:p>
          <a:endParaRPr lang="en-US"/>
        </a:p>
      </dgm:t>
    </dgm:pt>
    <dgm:pt modelId="{CE65C36F-7312-4B36-B75E-293236B0074C}" type="pres">
      <dgm:prSet presAssocID="{8B6D415F-324A-46FD-BF20-FD71F0B3661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19F596-3F68-4ABB-817E-EF5742B979E1}" type="pres">
      <dgm:prSet presAssocID="{6DEDD693-0475-457F-98F1-37F6C50DB901}" presName="linNode" presStyleCnt="0"/>
      <dgm:spPr/>
    </dgm:pt>
    <dgm:pt modelId="{3E97170A-BD56-4E23-848D-2B8E28E53FBE}" type="pres">
      <dgm:prSet presAssocID="{6DEDD693-0475-457F-98F1-37F6C50DB901}" presName="parentShp" presStyleLbl="node1" presStyleIdx="0" presStyleCnt="4" custScaleX="176923" custScaleY="917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22049-D504-40EA-86C0-95B61B1A4C5A}" type="pres">
      <dgm:prSet presAssocID="{6DEDD693-0475-457F-98F1-37F6C50DB901}" presName="childShp" presStyleLbl="bgAccFollowNode1" presStyleIdx="0" presStyleCnt="4" custScaleX="47436">
        <dgm:presLayoutVars>
          <dgm:bulletEnabled val="1"/>
        </dgm:presLayoutVars>
      </dgm:prSet>
      <dgm:spPr/>
    </dgm:pt>
    <dgm:pt modelId="{D9B3C92D-C142-43F7-B2E8-749F11662D37}" type="pres">
      <dgm:prSet presAssocID="{91D59A01-9049-4F77-BB79-57850EA0E61E}" presName="spacing" presStyleCnt="0"/>
      <dgm:spPr/>
    </dgm:pt>
    <dgm:pt modelId="{E6CB602A-D7A1-4978-A71F-085149E5282B}" type="pres">
      <dgm:prSet presAssocID="{44D0091C-A1FD-4632-86FE-82958ADC69CB}" presName="linNode" presStyleCnt="0"/>
      <dgm:spPr/>
    </dgm:pt>
    <dgm:pt modelId="{4364F701-AEBE-40F4-ADED-CF955E2E25E1}" type="pres">
      <dgm:prSet presAssocID="{44D0091C-A1FD-4632-86FE-82958ADC69CB}" presName="parentShp" presStyleLbl="node1" presStyleIdx="1" presStyleCnt="4" custScaleX="358814" custScaleY="115919" custLinFactNeighborX="2180" custLinFactNeighborY="-64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21D8E8-9328-4925-AA1D-712418626614}" type="pres">
      <dgm:prSet presAssocID="{44D0091C-A1FD-4632-86FE-82958ADC69CB}" presName="childShp" presStyleLbl="bgAccFollowNode1" presStyleIdx="1" presStyleCnt="4">
        <dgm:presLayoutVars>
          <dgm:bulletEnabled val="1"/>
        </dgm:presLayoutVars>
      </dgm:prSet>
      <dgm:spPr/>
    </dgm:pt>
    <dgm:pt modelId="{1D10E922-1F31-4783-9DEB-91B3300CE684}" type="pres">
      <dgm:prSet presAssocID="{17AB9DC0-84D9-4F9B-9E2C-938C5A93E664}" presName="spacing" presStyleCnt="0"/>
      <dgm:spPr/>
    </dgm:pt>
    <dgm:pt modelId="{C791FD1E-2AB6-4909-BD06-F934BBB8D940}" type="pres">
      <dgm:prSet presAssocID="{6A718107-E3DC-4ED7-AA99-1E340203588F}" presName="linNode" presStyleCnt="0"/>
      <dgm:spPr/>
    </dgm:pt>
    <dgm:pt modelId="{25C10C51-6698-4801-B097-AF9BCCFC1B41}" type="pres">
      <dgm:prSet presAssocID="{6A718107-E3DC-4ED7-AA99-1E340203588F}" presName="parentShp" presStyleLbl="node1" presStyleIdx="2" presStyleCnt="4" custScaleX="367802" custScaleY="95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E8B48-4A2A-471B-86A0-576E8CB6DA08}" type="pres">
      <dgm:prSet presAssocID="{6A718107-E3DC-4ED7-AA99-1E340203588F}" presName="childShp" presStyleLbl="bgAccFollowNode1" presStyleIdx="2" presStyleCnt="4">
        <dgm:presLayoutVars>
          <dgm:bulletEnabled val="1"/>
        </dgm:presLayoutVars>
      </dgm:prSet>
      <dgm:spPr/>
    </dgm:pt>
    <dgm:pt modelId="{9DE13C2B-E9AD-430C-ADA6-C775DA9C5329}" type="pres">
      <dgm:prSet presAssocID="{CE00671A-CC74-4543-8547-3D77975419D1}" presName="spacing" presStyleCnt="0"/>
      <dgm:spPr/>
    </dgm:pt>
    <dgm:pt modelId="{EA7C4192-2732-495D-AEC8-CD4345BEDD36}" type="pres">
      <dgm:prSet presAssocID="{3B5D3722-D078-4C4F-AEA2-B97080FDF89E}" presName="linNode" presStyleCnt="0"/>
      <dgm:spPr/>
    </dgm:pt>
    <dgm:pt modelId="{127B2229-B466-4EE3-8241-6A1683E23A31}" type="pres">
      <dgm:prSet presAssocID="{3B5D3722-D078-4C4F-AEA2-B97080FDF89E}" presName="parentShp" presStyleLbl="node1" presStyleIdx="3" presStyleCnt="4" custScaleX="370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8591B8-9F14-4BAE-B10E-639351097D4A}" type="pres">
      <dgm:prSet presAssocID="{3B5D3722-D078-4C4F-AEA2-B97080FDF89E}" presName="childShp" presStyleLbl="bgAccFollowNode1" presStyleIdx="3" presStyleCnt="4">
        <dgm:presLayoutVars>
          <dgm:bulletEnabled val="1"/>
        </dgm:presLayoutVars>
      </dgm:prSet>
      <dgm:spPr/>
    </dgm:pt>
  </dgm:ptLst>
  <dgm:cxnLst>
    <dgm:cxn modelId="{11BAAE2E-8D53-434F-B37B-78D03A93F91B}" srcId="{8B6D415F-324A-46FD-BF20-FD71F0B36619}" destId="{6DEDD693-0475-457F-98F1-37F6C50DB901}" srcOrd="0" destOrd="0" parTransId="{AA6BE9C8-F0B7-4571-A591-FA27B9474CB2}" sibTransId="{91D59A01-9049-4F77-BB79-57850EA0E61E}"/>
    <dgm:cxn modelId="{621E0BBD-BD6A-49BA-8D14-20EFEC6DADB1}" type="presOf" srcId="{3B5D3722-D078-4C4F-AEA2-B97080FDF89E}" destId="{127B2229-B466-4EE3-8241-6A1683E23A31}" srcOrd="0" destOrd="0" presId="urn:microsoft.com/office/officeart/2005/8/layout/vList6"/>
    <dgm:cxn modelId="{73BA48A8-8D93-46AC-A05A-6BF95FEBF1C1}" srcId="{8B6D415F-324A-46FD-BF20-FD71F0B36619}" destId="{44D0091C-A1FD-4632-86FE-82958ADC69CB}" srcOrd="1" destOrd="0" parTransId="{B221AFE3-8E88-414B-9494-A363EE1B0EEE}" sibTransId="{17AB9DC0-84D9-4F9B-9E2C-938C5A93E664}"/>
    <dgm:cxn modelId="{E456AF01-961D-4747-8583-787243303C10}" srcId="{8B6D415F-324A-46FD-BF20-FD71F0B36619}" destId="{6A718107-E3DC-4ED7-AA99-1E340203588F}" srcOrd="2" destOrd="0" parTransId="{35D6159D-496F-4694-9060-D1681418E2A9}" sibTransId="{CE00671A-CC74-4543-8547-3D77975419D1}"/>
    <dgm:cxn modelId="{C778EE42-F10A-4972-87A0-494593B8F1FE}" srcId="{8B6D415F-324A-46FD-BF20-FD71F0B36619}" destId="{3B5D3722-D078-4C4F-AEA2-B97080FDF89E}" srcOrd="3" destOrd="0" parTransId="{948F0341-15A9-457A-9508-8E0487EF61C3}" sibTransId="{E7BFA6F1-D230-470A-AE84-7793BFC3B52A}"/>
    <dgm:cxn modelId="{7958376E-C680-46C8-BF32-77B7AEDF4811}" type="presOf" srcId="{8B6D415F-324A-46FD-BF20-FD71F0B36619}" destId="{CE65C36F-7312-4B36-B75E-293236B0074C}" srcOrd="0" destOrd="0" presId="urn:microsoft.com/office/officeart/2005/8/layout/vList6"/>
    <dgm:cxn modelId="{247A25D4-7193-4BD4-9C75-3C218568AA4C}" type="presOf" srcId="{6A718107-E3DC-4ED7-AA99-1E340203588F}" destId="{25C10C51-6698-4801-B097-AF9BCCFC1B41}" srcOrd="0" destOrd="0" presId="urn:microsoft.com/office/officeart/2005/8/layout/vList6"/>
    <dgm:cxn modelId="{7612876A-8332-407B-ADAB-09745575326C}" type="presOf" srcId="{6DEDD693-0475-457F-98F1-37F6C50DB901}" destId="{3E97170A-BD56-4E23-848D-2B8E28E53FBE}" srcOrd="0" destOrd="0" presId="urn:microsoft.com/office/officeart/2005/8/layout/vList6"/>
    <dgm:cxn modelId="{0637E6F2-1610-475B-A066-A97CBBDFEE30}" type="presOf" srcId="{44D0091C-A1FD-4632-86FE-82958ADC69CB}" destId="{4364F701-AEBE-40F4-ADED-CF955E2E25E1}" srcOrd="0" destOrd="0" presId="urn:microsoft.com/office/officeart/2005/8/layout/vList6"/>
    <dgm:cxn modelId="{ACB778B0-FFE2-4E13-B0B3-759B91294A11}" type="presParOf" srcId="{CE65C36F-7312-4B36-B75E-293236B0074C}" destId="{F219F596-3F68-4ABB-817E-EF5742B979E1}" srcOrd="0" destOrd="0" presId="urn:microsoft.com/office/officeart/2005/8/layout/vList6"/>
    <dgm:cxn modelId="{86BCAD0D-F97C-4CB0-80F0-EC2CD84D0227}" type="presParOf" srcId="{F219F596-3F68-4ABB-817E-EF5742B979E1}" destId="{3E97170A-BD56-4E23-848D-2B8E28E53FBE}" srcOrd="0" destOrd="0" presId="urn:microsoft.com/office/officeart/2005/8/layout/vList6"/>
    <dgm:cxn modelId="{1CEA55C9-01B8-4039-B87B-82EAA0B50666}" type="presParOf" srcId="{F219F596-3F68-4ABB-817E-EF5742B979E1}" destId="{BD522049-D504-40EA-86C0-95B61B1A4C5A}" srcOrd="1" destOrd="0" presId="urn:microsoft.com/office/officeart/2005/8/layout/vList6"/>
    <dgm:cxn modelId="{F0085EC8-ADB0-4B3A-9346-DB855DEDBC65}" type="presParOf" srcId="{CE65C36F-7312-4B36-B75E-293236B0074C}" destId="{D9B3C92D-C142-43F7-B2E8-749F11662D37}" srcOrd="1" destOrd="0" presId="urn:microsoft.com/office/officeart/2005/8/layout/vList6"/>
    <dgm:cxn modelId="{13A051B8-8FB8-448A-AABD-CA78396D4BBE}" type="presParOf" srcId="{CE65C36F-7312-4B36-B75E-293236B0074C}" destId="{E6CB602A-D7A1-4978-A71F-085149E5282B}" srcOrd="2" destOrd="0" presId="urn:microsoft.com/office/officeart/2005/8/layout/vList6"/>
    <dgm:cxn modelId="{59E427A9-B6E9-413D-9849-C73688680D67}" type="presParOf" srcId="{E6CB602A-D7A1-4978-A71F-085149E5282B}" destId="{4364F701-AEBE-40F4-ADED-CF955E2E25E1}" srcOrd="0" destOrd="0" presId="urn:microsoft.com/office/officeart/2005/8/layout/vList6"/>
    <dgm:cxn modelId="{55D16E45-1F5C-458C-A705-5EE8EC2D2533}" type="presParOf" srcId="{E6CB602A-D7A1-4978-A71F-085149E5282B}" destId="{0F21D8E8-9328-4925-AA1D-712418626614}" srcOrd="1" destOrd="0" presId="urn:microsoft.com/office/officeart/2005/8/layout/vList6"/>
    <dgm:cxn modelId="{3A55141F-8097-4703-9AD8-D483005E5E3E}" type="presParOf" srcId="{CE65C36F-7312-4B36-B75E-293236B0074C}" destId="{1D10E922-1F31-4783-9DEB-91B3300CE684}" srcOrd="3" destOrd="0" presId="urn:microsoft.com/office/officeart/2005/8/layout/vList6"/>
    <dgm:cxn modelId="{EB31BCB4-FD9B-4CEB-B0D4-0F8E49770176}" type="presParOf" srcId="{CE65C36F-7312-4B36-B75E-293236B0074C}" destId="{C791FD1E-2AB6-4909-BD06-F934BBB8D940}" srcOrd="4" destOrd="0" presId="urn:microsoft.com/office/officeart/2005/8/layout/vList6"/>
    <dgm:cxn modelId="{2E1643E4-C743-4D50-B692-07F2553FA1D7}" type="presParOf" srcId="{C791FD1E-2AB6-4909-BD06-F934BBB8D940}" destId="{25C10C51-6698-4801-B097-AF9BCCFC1B41}" srcOrd="0" destOrd="0" presId="urn:microsoft.com/office/officeart/2005/8/layout/vList6"/>
    <dgm:cxn modelId="{E49EC983-15A4-45CC-BE0D-D9ECFA99C19C}" type="presParOf" srcId="{C791FD1E-2AB6-4909-BD06-F934BBB8D940}" destId="{C65E8B48-4A2A-471B-86A0-576E8CB6DA08}" srcOrd="1" destOrd="0" presId="urn:microsoft.com/office/officeart/2005/8/layout/vList6"/>
    <dgm:cxn modelId="{45261828-8EDF-46A5-B400-EF08FC5F4F1F}" type="presParOf" srcId="{CE65C36F-7312-4B36-B75E-293236B0074C}" destId="{9DE13C2B-E9AD-430C-ADA6-C775DA9C5329}" srcOrd="5" destOrd="0" presId="urn:microsoft.com/office/officeart/2005/8/layout/vList6"/>
    <dgm:cxn modelId="{DCAF38F0-C0A6-46E8-A9E6-0BD22CBE88EE}" type="presParOf" srcId="{CE65C36F-7312-4B36-B75E-293236B0074C}" destId="{EA7C4192-2732-495D-AEC8-CD4345BEDD36}" srcOrd="6" destOrd="0" presId="urn:microsoft.com/office/officeart/2005/8/layout/vList6"/>
    <dgm:cxn modelId="{9B824F1E-554E-4E75-8E1E-D758CA5928FA}" type="presParOf" srcId="{EA7C4192-2732-495D-AEC8-CD4345BEDD36}" destId="{127B2229-B466-4EE3-8241-6A1683E23A31}" srcOrd="0" destOrd="0" presId="urn:microsoft.com/office/officeart/2005/8/layout/vList6"/>
    <dgm:cxn modelId="{5AF419C4-CE6F-4FEA-957A-E7FEBA783B45}" type="presParOf" srcId="{EA7C4192-2732-495D-AEC8-CD4345BEDD36}" destId="{6C8591B8-9F14-4BAE-B10E-639351097D4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986C8AB-929B-4806-8BE9-8D4B62C969B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DE825B-7BC0-4677-81D2-A885DEAD7182}">
      <dgm:prSet phldrT="[Text]"/>
      <dgm:spPr/>
      <dgm:t>
        <a:bodyPr/>
        <a:lstStyle/>
        <a:p>
          <a:pPr rtl="0"/>
          <a:r>
            <a:rPr lang="en-GB" dirty="0" smtClean="0"/>
            <a:t>Alliance for the Protection of the </a:t>
          </a:r>
          <a:r>
            <a:rPr lang="en-GB" dirty="0" err="1" smtClean="0"/>
            <a:t>Vlora</a:t>
          </a:r>
          <a:r>
            <a:rPr lang="en-GB" dirty="0" smtClean="0"/>
            <a:t> Gulf</a:t>
          </a:r>
          <a:endParaRPr lang="en-US" dirty="0"/>
        </a:p>
      </dgm:t>
    </dgm:pt>
    <dgm:pt modelId="{4080AE30-B210-4B6C-9362-BBB4ACCAE50A}" type="parTrans" cxnId="{64E6E1A3-1E78-4987-B143-575ECFD7FD25}">
      <dgm:prSet/>
      <dgm:spPr/>
      <dgm:t>
        <a:bodyPr/>
        <a:lstStyle/>
        <a:p>
          <a:endParaRPr lang="en-US"/>
        </a:p>
      </dgm:t>
    </dgm:pt>
    <dgm:pt modelId="{59153185-8EEC-478E-A7CA-D2F2659E269C}" type="sibTrans" cxnId="{64E6E1A3-1E78-4987-B143-575ECFD7FD25}">
      <dgm:prSet/>
      <dgm:spPr/>
      <dgm:t>
        <a:bodyPr/>
        <a:lstStyle/>
        <a:p>
          <a:endParaRPr lang="en-US"/>
        </a:p>
      </dgm:t>
    </dgm:pt>
    <dgm:pt modelId="{FC9D6816-EEA8-43E5-985B-92A64AC5316B}">
      <dgm:prSet phldrT="[Text]"/>
      <dgm:spPr/>
      <dgm:t>
        <a:bodyPr/>
        <a:lstStyle/>
        <a:p>
          <a:r>
            <a:rPr lang="en-GB" dirty="0" smtClean="0"/>
            <a:t>Complaint: Establishment of major industrial and energy park</a:t>
          </a:r>
          <a:endParaRPr lang="en-US" dirty="0"/>
        </a:p>
      </dgm:t>
    </dgm:pt>
    <dgm:pt modelId="{6E89ED06-09B6-448F-ACA0-A6419372F8FB}" type="parTrans" cxnId="{B68432AA-1A0C-4E6D-A66E-6013F0032ACB}">
      <dgm:prSet/>
      <dgm:spPr/>
      <dgm:t>
        <a:bodyPr/>
        <a:lstStyle/>
        <a:p>
          <a:endParaRPr lang="en-US"/>
        </a:p>
      </dgm:t>
    </dgm:pt>
    <dgm:pt modelId="{96043D48-D245-4F39-9CFC-053EE2C63FA6}" type="sibTrans" cxnId="{B68432AA-1A0C-4E6D-A66E-6013F0032ACB}">
      <dgm:prSet/>
      <dgm:spPr/>
      <dgm:t>
        <a:bodyPr/>
        <a:lstStyle/>
        <a:p>
          <a:endParaRPr lang="en-US"/>
        </a:p>
      </dgm:t>
    </dgm:pt>
    <dgm:pt modelId="{AB012B32-8F88-4016-927F-39DB363B8F54}">
      <dgm:prSet phldrT="[Text]"/>
      <dgm:spPr/>
      <dgm:t>
        <a:bodyPr/>
        <a:lstStyle/>
        <a:p>
          <a:r>
            <a:rPr lang="en-GB" dirty="0" smtClean="0"/>
            <a:t>Compliance Committee</a:t>
          </a:r>
          <a:endParaRPr lang="en-US" dirty="0"/>
        </a:p>
      </dgm:t>
    </dgm:pt>
    <dgm:pt modelId="{0588C36C-F1DA-4A16-880E-8536AA9E1DD0}" type="parTrans" cxnId="{703A8C3C-D7ED-4BC3-8105-5140ADDF8028}">
      <dgm:prSet/>
      <dgm:spPr/>
      <dgm:t>
        <a:bodyPr/>
        <a:lstStyle/>
        <a:p>
          <a:endParaRPr lang="en-US"/>
        </a:p>
      </dgm:t>
    </dgm:pt>
    <dgm:pt modelId="{54E8440A-F50A-4740-92B5-66419A0C27E5}" type="sibTrans" cxnId="{703A8C3C-D7ED-4BC3-8105-5140ADDF8028}">
      <dgm:prSet/>
      <dgm:spPr/>
      <dgm:t>
        <a:bodyPr/>
        <a:lstStyle/>
        <a:p>
          <a:endParaRPr lang="en-US"/>
        </a:p>
      </dgm:t>
    </dgm:pt>
    <dgm:pt modelId="{43DFB62F-2B14-434D-AE5F-1784033ECE63}">
      <dgm:prSet phldrT="[Text]"/>
      <dgm:spPr/>
      <dgm:t>
        <a:bodyPr/>
        <a:lstStyle/>
        <a:p>
          <a:r>
            <a:rPr lang="en-GB" dirty="0" smtClean="0"/>
            <a:t>Meeting of the Parties </a:t>
          </a:r>
        </a:p>
        <a:p>
          <a:r>
            <a:rPr lang="en-GB" dirty="0" smtClean="0"/>
            <a:t>( MoP-3) </a:t>
          </a:r>
          <a:endParaRPr lang="en-US" dirty="0"/>
        </a:p>
      </dgm:t>
    </dgm:pt>
    <dgm:pt modelId="{E0DA8771-3074-48B4-85CB-6302E3BEDC60}" type="parTrans" cxnId="{1D64F630-FD57-44E0-B141-D24D8CDA7A68}">
      <dgm:prSet/>
      <dgm:spPr/>
      <dgm:t>
        <a:bodyPr/>
        <a:lstStyle/>
        <a:p>
          <a:endParaRPr lang="en-US"/>
        </a:p>
      </dgm:t>
    </dgm:pt>
    <dgm:pt modelId="{392641B2-0640-4B0F-A513-2CE67DF31F63}" type="sibTrans" cxnId="{1D64F630-FD57-44E0-B141-D24D8CDA7A68}">
      <dgm:prSet/>
      <dgm:spPr/>
      <dgm:t>
        <a:bodyPr/>
        <a:lstStyle/>
        <a:p>
          <a:endParaRPr lang="en-US"/>
        </a:p>
      </dgm:t>
    </dgm:pt>
    <dgm:pt modelId="{008C4F19-267F-4758-BF92-11F4461F3DE8}">
      <dgm:prSet phldrT="[Text]"/>
      <dgm:spPr/>
      <dgm:t>
        <a:bodyPr/>
        <a:lstStyle/>
        <a:p>
          <a:r>
            <a:rPr lang="en-GB" dirty="0" smtClean="0"/>
            <a:t>Decision on non-compliance</a:t>
          </a:r>
          <a:endParaRPr lang="en-US" dirty="0"/>
        </a:p>
      </dgm:t>
    </dgm:pt>
    <dgm:pt modelId="{58A56150-BECF-4B48-B070-26B6A3A7FFF4}" type="parTrans" cxnId="{E58AB129-B593-4A30-B5E0-DC0756AF9264}">
      <dgm:prSet/>
      <dgm:spPr/>
      <dgm:t>
        <a:bodyPr/>
        <a:lstStyle/>
        <a:p>
          <a:endParaRPr lang="en-US"/>
        </a:p>
      </dgm:t>
    </dgm:pt>
    <dgm:pt modelId="{A9011503-D3E8-48FE-BF04-A42CF7F453ED}" type="sibTrans" cxnId="{E58AB129-B593-4A30-B5E0-DC0756AF9264}">
      <dgm:prSet/>
      <dgm:spPr/>
      <dgm:t>
        <a:bodyPr/>
        <a:lstStyle/>
        <a:p>
          <a:endParaRPr lang="en-US"/>
        </a:p>
      </dgm:t>
    </dgm:pt>
    <dgm:pt modelId="{834E7C16-7081-4582-9CDE-5A142CB4228B}">
      <dgm:prSet phldrT="[Text]"/>
      <dgm:spPr/>
      <dgm:t>
        <a:bodyPr/>
        <a:lstStyle/>
        <a:p>
          <a:r>
            <a:rPr lang="en-GB" dirty="0" smtClean="0"/>
            <a:t>Compliance Committee and Albanian Authorities	</a:t>
          </a:r>
          <a:endParaRPr lang="en-US" dirty="0"/>
        </a:p>
      </dgm:t>
    </dgm:pt>
    <dgm:pt modelId="{31F81AC1-FEDD-4ADF-83F9-34F70C4F657D}" type="parTrans" cxnId="{57AB85DB-B21D-4CA6-8FD8-CF5334D2D2CE}">
      <dgm:prSet/>
      <dgm:spPr/>
      <dgm:t>
        <a:bodyPr/>
        <a:lstStyle/>
        <a:p>
          <a:endParaRPr lang="en-US"/>
        </a:p>
      </dgm:t>
    </dgm:pt>
    <dgm:pt modelId="{78C50D12-5F82-461C-8DE0-E96065D7B953}" type="sibTrans" cxnId="{57AB85DB-B21D-4CA6-8FD8-CF5334D2D2CE}">
      <dgm:prSet/>
      <dgm:spPr/>
      <dgm:t>
        <a:bodyPr/>
        <a:lstStyle/>
        <a:p>
          <a:endParaRPr lang="en-US"/>
        </a:p>
      </dgm:t>
    </dgm:pt>
    <dgm:pt modelId="{02F4FB7E-8376-4606-B277-4E4ED1F01107}">
      <dgm:prSet/>
      <dgm:spPr/>
      <dgm:t>
        <a:bodyPr/>
        <a:lstStyle/>
        <a:p>
          <a:r>
            <a:rPr lang="en-GB" dirty="0" smtClean="0"/>
            <a:t>Non-Compliance</a:t>
          </a:r>
          <a:endParaRPr lang="en-US" dirty="0"/>
        </a:p>
      </dgm:t>
    </dgm:pt>
    <dgm:pt modelId="{566846A2-1B3E-4211-8D79-C6A5F17BD0D7}" type="parTrans" cxnId="{D4F058A2-0BCC-4B43-8BFE-104530116FC0}">
      <dgm:prSet/>
      <dgm:spPr/>
      <dgm:t>
        <a:bodyPr/>
        <a:lstStyle/>
        <a:p>
          <a:endParaRPr lang="en-US"/>
        </a:p>
      </dgm:t>
    </dgm:pt>
    <dgm:pt modelId="{15AAADFE-6C91-42D0-8DE6-E5875378E623}" type="sibTrans" cxnId="{D4F058A2-0BCC-4B43-8BFE-104530116FC0}">
      <dgm:prSet/>
      <dgm:spPr/>
      <dgm:t>
        <a:bodyPr/>
        <a:lstStyle/>
        <a:p>
          <a:endParaRPr lang="en-US"/>
        </a:p>
      </dgm:t>
    </dgm:pt>
    <dgm:pt modelId="{935329D5-7DDF-4067-856E-C985F01370D9}">
      <dgm:prSet/>
      <dgm:spPr/>
      <dgm:t>
        <a:bodyPr/>
        <a:lstStyle/>
        <a:p>
          <a:r>
            <a:rPr lang="en-GB" dirty="0" smtClean="0"/>
            <a:t>Reason: Public had not been properly informed or consulted</a:t>
          </a:r>
          <a:endParaRPr lang="en-US" dirty="0"/>
        </a:p>
      </dgm:t>
    </dgm:pt>
    <dgm:pt modelId="{F75DAC42-FDEE-4754-A426-43BD9F1810FD}" type="parTrans" cxnId="{61DDC71A-66AF-4629-B462-FBF7213E6F20}">
      <dgm:prSet/>
      <dgm:spPr/>
      <dgm:t>
        <a:bodyPr/>
        <a:lstStyle/>
        <a:p>
          <a:endParaRPr lang="en-US"/>
        </a:p>
      </dgm:t>
    </dgm:pt>
    <dgm:pt modelId="{E3296546-32AB-4A1A-B4D9-F7DC2F9ED466}" type="sibTrans" cxnId="{61DDC71A-66AF-4629-B462-FBF7213E6F20}">
      <dgm:prSet/>
      <dgm:spPr/>
      <dgm:t>
        <a:bodyPr/>
        <a:lstStyle/>
        <a:p>
          <a:endParaRPr lang="en-US"/>
        </a:p>
      </dgm:t>
    </dgm:pt>
    <dgm:pt modelId="{61542591-E4FC-45A4-9128-89DED8538054}">
      <dgm:prSet/>
      <dgm:spPr/>
      <dgm:t>
        <a:bodyPr/>
        <a:lstStyle/>
        <a:p>
          <a:r>
            <a:rPr lang="en-GB" dirty="0" smtClean="0"/>
            <a:t>Recommendations on  improving compliance</a:t>
          </a:r>
          <a:endParaRPr lang="en-US" dirty="0"/>
        </a:p>
      </dgm:t>
    </dgm:pt>
    <dgm:pt modelId="{5DD4A9B2-C2A5-4040-9F33-104B7F76BA6B}" type="parTrans" cxnId="{C17DFFF3-F903-4C73-9151-779B3938DB79}">
      <dgm:prSet/>
      <dgm:spPr/>
      <dgm:t>
        <a:bodyPr/>
        <a:lstStyle/>
        <a:p>
          <a:endParaRPr lang="en-US"/>
        </a:p>
      </dgm:t>
    </dgm:pt>
    <dgm:pt modelId="{D12CFA33-6C7D-493B-815B-735D91A99258}" type="sibTrans" cxnId="{C17DFFF3-F903-4C73-9151-779B3938DB79}">
      <dgm:prSet/>
      <dgm:spPr/>
      <dgm:t>
        <a:bodyPr/>
        <a:lstStyle/>
        <a:p>
          <a:endParaRPr lang="en-US"/>
        </a:p>
      </dgm:t>
    </dgm:pt>
    <dgm:pt modelId="{53AF9CC0-B2E5-4FB7-89D0-3F9B7D6318C3}">
      <dgm:prSet/>
      <dgm:spPr/>
      <dgm:t>
        <a:bodyPr/>
        <a:lstStyle/>
        <a:p>
          <a:r>
            <a:rPr lang="en-GB" dirty="0" smtClean="0"/>
            <a:t>Dialogue</a:t>
          </a:r>
          <a:endParaRPr lang="en-US" dirty="0"/>
        </a:p>
      </dgm:t>
    </dgm:pt>
    <dgm:pt modelId="{4C9F79B8-34C4-47AA-A12D-94B76BEFDB31}" type="parTrans" cxnId="{D7260527-101F-4964-BFE3-581632164643}">
      <dgm:prSet/>
      <dgm:spPr/>
      <dgm:t>
        <a:bodyPr/>
        <a:lstStyle/>
        <a:p>
          <a:endParaRPr lang="en-US"/>
        </a:p>
      </dgm:t>
    </dgm:pt>
    <dgm:pt modelId="{53ED26D7-9DD7-46CC-AD15-0CC548FFEBF6}" type="sibTrans" cxnId="{D7260527-101F-4964-BFE3-581632164643}">
      <dgm:prSet/>
      <dgm:spPr/>
      <dgm:t>
        <a:bodyPr/>
        <a:lstStyle/>
        <a:p>
          <a:endParaRPr lang="en-US"/>
        </a:p>
      </dgm:t>
    </dgm:pt>
    <dgm:pt modelId="{C2D27AA3-8E00-4BC3-B755-15667CF3DE9D}">
      <dgm:prSet/>
      <dgm:spPr/>
      <dgm:t>
        <a:bodyPr/>
        <a:lstStyle/>
        <a:p>
          <a:r>
            <a:rPr lang="en-GB" dirty="0" smtClean="0"/>
            <a:t>Albania reported on measures taken to fulfil its obligations</a:t>
          </a:r>
          <a:endParaRPr lang="en-US" dirty="0"/>
        </a:p>
      </dgm:t>
    </dgm:pt>
    <dgm:pt modelId="{2E329040-3418-4E25-A843-B93724211CEB}" type="parTrans" cxnId="{B8052DA4-254F-400F-9993-EF21544EA981}">
      <dgm:prSet/>
      <dgm:spPr/>
      <dgm:t>
        <a:bodyPr/>
        <a:lstStyle/>
        <a:p>
          <a:endParaRPr lang="en-US"/>
        </a:p>
      </dgm:t>
    </dgm:pt>
    <dgm:pt modelId="{501FD760-EA4C-41E7-A348-5E3F2F8D79E9}" type="sibTrans" cxnId="{B8052DA4-254F-400F-9993-EF21544EA981}">
      <dgm:prSet/>
      <dgm:spPr/>
      <dgm:t>
        <a:bodyPr/>
        <a:lstStyle/>
        <a:p>
          <a:endParaRPr lang="en-US"/>
        </a:p>
      </dgm:t>
    </dgm:pt>
    <dgm:pt modelId="{7D925830-744A-4C2E-B2B6-7C70EE281397}" type="pres">
      <dgm:prSet presAssocID="{9986C8AB-929B-4806-8BE9-8D4B62C969B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86B4B9-C5EB-4FCE-AC7A-0E197A56491B}" type="pres">
      <dgm:prSet presAssocID="{FADE825B-7BC0-4677-81D2-A885DEAD7182}" presName="composite" presStyleCnt="0"/>
      <dgm:spPr/>
    </dgm:pt>
    <dgm:pt modelId="{E03FFC0A-0879-48FA-8842-DE069C28EDD5}" type="pres">
      <dgm:prSet presAssocID="{FADE825B-7BC0-4677-81D2-A885DEAD7182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86A107-C3FD-414B-81CD-22554A703B77}" type="pres">
      <dgm:prSet presAssocID="{FADE825B-7BC0-4677-81D2-A885DEAD7182}" presName="parSh" presStyleLbl="node1" presStyleIdx="0" presStyleCnt="4"/>
      <dgm:spPr/>
      <dgm:t>
        <a:bodyPr/>
        <a:lstStyle/>
        <a:p>
          <a:endParaRPr lang="en-US"/>
        </a:p>
      </dgm:t>
    </dgm:pt>
    <dgm:pt modelId="{9CE988C8-436F-4581-9065-1DC301E6EFCF}" type="pres">
      <dgm:prSet presAssocID="{FADE825B-7BC0-4677-81D2-A885DEAD7182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BF94BD-7006-45D5-BCE5-2D20E0AD56F6}" type="pres">
      <dgm:prSet presAssocID="{59153185-8EEC-478E-A7CA-D2F2659E269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C98C70A-15A8-41AA-BCB2-343DE56DB910}" type="pres">
      <dgm:prSet presAssocID="{59153185-8EEC-478E-A7CA-D2F2659E269C}" presName="connTx" presStyleLbl="sibTrans2D1" presStyleIdx="0" presStyleCnt="3"/>
      <dgm:spPr/>
      <dgm:t>
        <a:bodyPr/>
        <a:lstStyle/>
        <a:p>
          <a:endParaRPr lang="en-US"/>
        </a:p>
      </dgm:t>
    </dgm:pt>
    <dgm:pt modelId="{2BA1A49E-88E5-4720-BC4B-16D991AD65B3}" type="pres">
      <dgm:prSet presAssocID="{AB012B32-8F88-4016-927F-39DB363B8F54}" presName="composite" presStyleCnt="0"/>
      <dgm:spPr/>
    </dgm:pt>
    <dgm:pt modelId="{870175DA-0ADE-49F3-9BF6-BB00FF6DA5C5}" type="pres">
      <dgm:prSet presAssocID="{AB012B32-8F88-4016-927F-39DB363B8F54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5A0DE8-15A6-4CEB-9F4E-C3F76A223184}" type="pres">
      <dgm:prSet presAssocID="{AB012B32-8F88-4016-927F-39DB363B8F54}" presName="parSh" presStyleLbl="node1" presStyleIdx="1" presStyleCnt="4"/>
      <dgm:spPr/>
      <dgm:t>
        <a:bodyPr/>
        <a:lstStyle/>
        <a:p>
          <a:endParaRPr lang="en-US"/>
        </a:p>
      </dgm:t>
    </dgm:pt>
    <dgm:pt modelId="{A9238B64-096E-4264-80AD-9D9BE00ABD92}" type="pres">
      <dgm:prSet presAssocID="{AB012B32-8F88-4016-927F-39DB363B8F54}" presName="desTx" presStyleLbl="fgAcc1" presStyleIdx="1" presStyleCnt="4" custLinFactNeighborX="-17760" custLinFactNeighborY="-100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D857D6-B6E0-4C11-A6C7-43B7B8F98571}" type="pres">
      <dgm:prSet presAssocID="{54E8440A-F50A-4740-92B5-66419A0C27E5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B5F9B25-5EE0-4CF1-927D-6234A5283769}" type="pres">
      <dgm:prSet presAssocID="{54E8440A-F50A-4740-92B5-66419A0C27E5}" presName="connTx" presStyleLbl="sibTrans2D1" presStyleIdx="1" presStyleCnt="3"/>
      <dgm:spPr/>
      <dgm:t>
        <a:bodyPr/>
        <a:lstStyle/>
        <a:p>
          <a:endParaRPr lang="en-US"/>
        </a:p>
      </dgm:t>
    </dgm:pt>
    <dgm:pt modelId="{F08D16C2-D6A5-4824-B615-3525ED85ED80}" type="pres">
      <dgm:prSet presAssocID="{43DFB62F-2B14-434D-AE5F-1784033ECE63}" presName="composite" presStyleCnt="0"/>
      <dgm:spPr/>
    </dgm:pt>
    <dgm:pt modelId="{80CEC77A-9615-41A5-ACD2-7F2C5A0852D3}" type="pres">
      <dgm:prSet presAssocID="{43DFB62F-2B14-434D-AE5F-1784033ECE63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936AA-BCCE-467A-82E5-BFBD6EBEA229}" type="pres">
      <dgm:prSet presAssocID="{43DFB62F-2B14-434D-AE5F-1784033ECE63}" presName="parSh" presStyleLbl="node1" presStyleIdx="2" presStyleCnt="4"/>
      <dgm:spPr/>
      <dgm:t>
        <a:bodyPr/>
        <a:lstStyle/>
        <a:p>
          <a:endParaRPr lang="en-US"/>
        </a:p>
      </dgm:t>
    </dgm:pt>
    <dgm:pt modelId="{8281CC1C-EF10-4B31-9519-96B48D9F428E}" type="pres">
      <dgm:prSet presAssocID="{43DFB62F-2B14-434D-AE5F-1784033ECE63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5DDD25-10DE-41E6-8387-CDEA7CB8695F}" type="pres">
      <dgm:prSet presAssocID="{392641B2-0640-4B0F-A513-2CE67DF31F63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3C80565-C012-49A4-9094-0046EECA839D}" type="pres">
      <dgm:prSet presAssocID="{392641B2-0640-4B0F-A513-2CE67DF31F63}" presName="connTx" presStyleLbl="sibTrans2D1" presStyleIdx="2" presStyleCnt="3"/>
      <dgm:spPr/>
      <dgm:t>
        <a:bodyPr/>
        <a:lstStyle/>
        <a:p>
          <a:endParaRPr lang="en-US"/>
        </a:p>
      </dgm:t>
    </dgm:pt>
    <dgm:pt modelId="{519FE996-8565-422F-86D1-10D98B50BF6F}" type="pres">
      <dgm:prSet presAssocID="{834E7C16-7081-4582-9CDE-5A142CB4228B}" presName="composite" presStyleCnt="0"/>
      <dgm:spPr/>
    </dgm:pt>
    <dgm:pt modelId="{C820F8D0-D0C1-423B-9973-E9A5FE733CDB}" type="pres">
      <dgm:prSet presAssocID="{834E7C16-7081-4582-9CDE-5A142CB4228B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217865-D899-4206-9896-2391A9CCE515}" type="pres">
      <dgm:prSet presAssocID="{834E7C16-7081-4582-9CDE-5A142CB4228B}" presName="parSh" presStyleLbl="node1" presStyleIdx="3" presStyleCnt="4"/>
      <dgm:spPr/>
      <dgm:t>
        <a:bodyPr/>
        <a:lstStyle/>
        <a:p>
          <a:endParaRPr lang="en-US"/>
        </a:p>
      </dgm:t>
    </dgm:pt>
    <dgm:pt modelId="{7AB66D2B-C1B1-4F35-A5B4-6AA2DDC6C089}" type="pres">
      <dgm:prSet presAssocID="{834E7C16-7081-4582-9CDE-5A142CB4228B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89FEFB-D46D-4506-BBD6-7E4A98D14DD3}" type="presOf" srcId="{AB012B32-8F88-4016-927F-39DB363B8F54}" destId="{870175DA-0ADE-49F3-9BF6-BB00FF6DA5C5}" srcOrd="0" destOrd="0" presId="urn:microsoft.com/office/officeart/2005/8/layout/process3"/>
    <dgm:cxn modelId="{1D94C229-37D4-49C5-A22A-5D8ED027F3B2}" type="presOf" srcId="{FC9D6816-EEA8-43E5-985B-92A64AC5316B}" destId="{9CE988C8-436F-4581-9065-1DC301E6EFCF}" srcOrd="0" destOrd="0" presId="urn:microsoft.com/office/officeart/2005/8/layout/process3"/>
    <dgm:cxn modelId="{E89AEF5B-9EFA-437C-91C6-91742A6683B9}" type="presOf" srcId="{FADE825B-7BC0-4677-81D2-A885DEAD7182}" destId="{B486A107-C3FD-414B-81CD-22554A703B77}" srcOrd="1" destOrd="0" presId="urn:microsoft.com/office/officeart/2005/8/layout/process3"/>
    <dgm:cxn modelId="{D41824DA-48E0-467C-BCD0-FA6BD564AF60}" type="presOf" srcId="{43DFB62F-2B14-434D-AE5F-1784033ECE63}" destId="{CDA936AA-BCCE-467A-82E5-BFBD6EBEA229}" srcOrd="1" destOrd="0" presId="urn:microsoft.com/office/officeart/2005/8/layout/process3"/>
    <dgm:cxn modelId="{B8052DA4-254F-400F-9993-EF21544EA981}" srcId="{834E7C16-7081-4582-9CDE-5A142CB4228B}" destId="{C2D27AA3-8E00-4BC3-B755-15667CF3DE9D}" srcOrd="1" destOrd="0" parTransId="{2E329040-3418-4E25-A843-B93724211CEB}" sibTransId="{501FD760-EA4C-41E7-A348-5E3F2F8D79E9}"/>
    <dgm:cxn modelId="{75B2077C-4F45-402D-95FB-A896B2B77E7C}" type="presOf" srcId="{935329D5-7DDF-4067-856E-C985F01370D9}" destId="{A9238B64-096E-4264-80AD-9D9BE00ABD92}" srcOrd="0" destOrd="1" presId="urn:microsoft.com/office/officeart/2005/8/layout/process3"/>
    <dgm:cxn modelId="{03ADD751-012C-4794-AD46-12C09ABE56E3}" type="presOf" srcId="{61542591-E4FC-45A4-9128-89DED8538054}" destId="{A9238B64-096E-4264-80AD-9D9BE00ABD92}" srcOrd="0" destOrd="2" presId="urn:microsoft.com/office/officeart/2005/8/layout/process3"/>
    <dgm:cxn modelId="{ADFA6E74-714B-4303-A888-50772D9AD7D7}" type="presOf" srcId="{59153185-8EEC-478E-A7CA-D2F2659E269C}" destId="{CC98C70A-15A8-41AA-BCB2-343DE56DB910}" srcOrd="1" destOrd="0" presId="urn:microsoft.com/office/officeart/2005/8/layout/process3"/>
    <dgm:cxn modelId="{FD48F5E0-154E-4B7C-BB28-210EF1526E20}" type="presOf" srcId="{53AF9CC0-B2E5-4FB7-89D0-3F9B7D6318C3}" destId="{7AB66D2B-C1B1-4F35-A5B4-6AA2DDC6C089}" srcOrd="0" destOrd="0" presId="urn:microsoft.com/office/officeart/2005/8/layout/process3"/>
    <dgm:cxn modelId="{009EA88A-4EB3-4A33-A149-5D3EBF4EBE4D}" type="presOf" srcId="{9986C8AB-929B-4806-8BE9-8D4B62C969B8}" destId="{7D925830-744A-4C2E-B2B6-7C70EE281397}" srcOrd="0" destOrd="0" presId="urn:microsoft.com/office/officeart/2005/8/layout/process3"/>
    <dgm:cxn modelId="{D03D1BFB-89A5-4457-9A93-CCB7F8F7E9BB}" type="presOf" srcId="{392641B2-0640-4B0F-A513-2CE67DF31F63}" destId="{885DDD25-10DE-41E6-8387-CDEA7CB8695F}" srcOrd="0" destOrd="0" presId="urn:microsoft.com/office/officeart/2005/8/layout/process3"/>
    <dgm:cxn modelId="{E2C2A4A3-89E3-495B-8779-347555576C13}" type="presOf" srcId="{54E8440A-F50A-4740-92B5-66419A0C27E5}" destId="{0B5F9B25-5EE0-4CF1-927D-6234A5283769}" srcOrd="1" destOrd="0" presId="urn:microsoft.com/office/officeart/2005/8/layout/process3"/>
    <dgm:cxn modelId="{61DDC71A-66AF-4629-B462-FBF7213E6F20}" srcId="{AB012B32-8F88-4016-927F-39DB363B8F54}" destId="{935329D5-7DDF-4067-856E-C985F01370D9}" srcOrd="1" destOrd="0" parTransId="{F75DAC42-FDEE-4754-A426-43BD9F1810FD}" sibTransId="{E3296546-32AB-4A1A-B4D9-F7DC2F9ED466}"/>
    <dgm:cxn modelId="{69F65395-EC1D-45B0-AE55-888E35C129BB}" type="presOf" srcId="{008C4F19-267F-4758-BF92-11F4461F3DE8}" destId="{8281CC1C-EF10-4B31-9519-96B48D9F428E}" srcOrd="0" destOrd="0" presId="urn:microsoft.com/office/officeart/2005/8/layout/process3"/>
    <dgm:cxn modelId="{703A8C3C-D7ED-4BC3-8105-5140ADDF8028}" srcId="{9986C8AB-929B-4806-8BE9-8D4B62C969B8}" destId="{AB012B32-8F88-4016-927F-39DB363B8F54}" srcOrd="1" destOrd="0" parTransId="{0588C36C-F1DA-4A16-880E-8536AA9E1DD0}" sibTransId="{54E8440A-F50A-4740-92B5-66419A0C27E5}"/>
    <dgm:cxn modelId="{F8F72BF9-7CC2-451D-9EEE-06F2FF95E06D}" type="presOf" srcId="{C2D27AA3-8E00-4BC3-B755-15667CF3DE9D}" destId="{7AB66D2B-C1B1-4F35-A5B4-6AA2DDC6C089}" srcOrd="0" destOrd="1" presId="urn:microsoft.com/office/officeart/2005/8/layout/process3"/>
    <dgm:cxn modelId="{1D64F630-FD57-44E0-B141-D24D8CDA7A68}" srcId="{9986C8AB-929B-4806-8BE9-8D4B62C969B8}" destId="{43DFB62F-2B14-434D-AE5F-1784033ECE63}" srcOrd="2" destOrd="0" parTransId="{E0DA8771-3074-48B4-85CB-6302E3BEDC60}" sibTransId="{392641B2-0640-4B0F-A513-2CE67DF31F63}"/>
    <dgm:cxn modelId="{E58AB129-B593-4A30-B5E0-DC0756AF9264}" srcId="{43DFB62F-2B14-434D-AE5F-1784033ECE63}" destId="{008C4F19-267F-4758-BF92-11F4461F3DE8}" srcOrd="0" destOrd="0" parTransId="{58A56150-BECF-4B48-B070-26B6A3A7FFF4}" sibTransId="{A9011503-D3E8-48FE-BF04-A42CF7F453ED}"/>
    <dgm:cxn modelId="{257B895D-EC93-4146-AC68-8D45B6DAB84C}" type="presOf" srcId="{43DFB62F-2B14-434D-AE5F-1784033ECE63}" destId="{80CEC77A-9615-41A5-ACD2-7F2C5A0852D3}" srcOrd="0" destOrd="0" presId="urn:microsoft.com/office/officeart/2005/8/layout/process3"/>
    <dgm:cxn modelId="{F9D6CEB3-8073-4084-BE6F-23A54FB1AAF3}" type="presOf" srcId="{54E8440A-F50A-4740-92B5-66419A0C27E5}" destId="{C6D857D6-B6E0-4C11-A6C7-43B7B8F98571}" srcOrd="0" destOrd="0" presId="urn:microsoft.com/office/officeart/2005/8/layout/process3"/>
    <dgm:cxn modelId="{C4F9B2A4-6D05-4E99-9C0E-BDDBF1EA04FF}" type="presOf" srcId="{AB012B32-8F88-4016-927F-39DB363B8F54}" destId="{6C5A0DE8-15A6-4CEB-9F4E-C3F76A223184}" srcOrd="1" destOrd="0" presId="urn:microsoft.com/office/officeart/2005/8/layout/process3"/>
    <dgm:cxn modelId="{9A1BB1B9-65C6-4321-8C0C-AF414B44DF7C}" type="presOf" srcId="{02F4FB7E-8376-4606-B277-4E4ED1F01107}" destId="{A9238B64-096E-4264-80AD-9D9BE00ABD92}" srcOrd="0" destOrd="0" presId="urn:microsoft.com/office/officeart/2005/8/layout/process3"/>
    <dgm:cxn modelId="{790B6178-7E4D-4F5E-B2F5-AA6407C8CF93}" type="presOf" srcId="{392641B2-0640-4B0F-A513-2CE67DF31F63}" destId="{C3C80565-C012-49A4-9094-0046EECA839D}" srcOrd="1" destOrd="0" presId="urn:microsoft.com/office/officeart/2005/8/layout/process3"/>
    <dgm:cxn modelId="{E926517C-7477-4097-AA9C-D22C900E3738}" type="presOf" srcId="{59153185-8EEC-478E-A7CA-D2F2659E269C}" destId="{A2BF94BD-7006-45D5-BCE5-2D20E0AD56F6}" srcOrd="0" destOrd="0" presId="urn:microsoft.com/office/officeart/2005/8/layout/process3"/>
    <dgm:cxn modelId="{C17DFFF3-F903-4C73-9151-779B3938DB79}" srcId="{AB012B32-8F88-4016-927F-39DB363B8F54}" destId="{61542591-E4FC-45A4-9128-89DED8538054}" srcOrd="2" destOrd="0" parTransId="{5DD4A9B2-C2A5-4040-9F33-104B7F76BA6B}" sibTransId="{D12CFA33-6C7D-493B-815B-735D91A99258}"/>
    <dgm:cxn modelId="{D7260527-101F-4964-BFE3-581632164643}" srcId="{834E7C16-7081-4582-9CDE-5A142CB4228B}" destId="{53AF9CC0-B2E5-4FB7-89D0-3F9B7D6318C3}" srcOrd="0" destOrd="0" parTransId="{4C9F79B8-34C4-47AA-A12D-94B76BEFDB31}" sibTransId="{53ED26D7-9DD7-46CC-AD15-0CC548FFEBF6}"/>
    <dgm:cxn modelId="{FFD848C9-F920-49AC-81E4-334C7F202E05}" type="presOf" srcId="{FADE825B-7BC0-4677-81D2-A885DEAD7182}" destId="{E03FFC0A-0879-48FA-8842-DE069C28EDD5}" srcOrd="0" destOrd="0" presId="urn:microsoft.com/office/officeart/2005/8/layout/process3"/>
    <dgm:cxn modelId="{D4F058A2-0BCC-4B43-8BFE-104530116FC0}" srcId="{AB012B32-8F88-4016-927F-39DB363B8F54}" destId="{02F4FB7E-8376-4606-B277-4E4ED1F01107}" srcOrd="0" destOrd="0" parTransId="{566846A2-1B3E-4211-8D79-C6A5F17BD0D7}" sibTransId="{15AAADFE-6C91-42D0-8DE6-E5875378E623}"/>
    <dgm:cxn modelId="{B68432AA-1A0C-4E6D-A66E-6013F0032ACB}" srcId="{FADE825B-7BC0-4677-81D2-A885DEAD7182}" destId="{FC9D6816-EEA8-43E5-985B-92A64AC5316B}" srcOrd="0" destOrd="0" parTransId="{6E89ED06-09B6-448F-ACA0-A6419372F8FB}" sibTransId="{96043D48-D245-4F39-9CFC-053EE2C63FA6}"/>
    <dgm:cxn modelId="{57AB85DB-B21D-4CA6-8FD8-CF5334D2D2CE}" srcId="{9986C8AB-929B-4806-8BE9-8D4B62C969B8}" destId="{834E7C16-7081-4582-9CDE-5A142CB4228B}" srcOrd="3" destOrd="0" parTransId="{31F81AC1-FEDD-4ADF-83F9-34F70C4F657D}" sibTransId="{78C50D12-5F82-461C-8DE0-E96065D7B953}"/>
    <dgm:cxn modelId="{BE5C8C4B-F59A-498E-9DBA-644007699988}" type="presOf" srcId="{834E7C16-7081-4582-9CDE-5A142CB4228B}" destId="{C820F8D0-D0C1-423B-9973-E9A5FE733CDB}" srcOrd="0" destOrd="0" presId="urn:microsoft.com/office/officeart/2005/8/layout/process3"/>
    <dgm:cxn modelId="{64E6E1A3-1E78-4987-B143-575ECFD7FD25}" srcId="{9986C8AB-929B-4806-8BE9-8D4B62C969B8}" destId="{FADE825B-7BC0-4677-81D2-A885DEAD7182}" srcOrd="0" destOrd="0" parTransId="{4080AE30-B210-4B6C-9362-BBB4ACCAE50A}" sibTransId="{59153185-8EEC-478E-A7CA-D2F2659E269C}"/>
    <dgm:cxn modelId="{F5FA7564-7629-447D-870C-BAB35BCE3C83}" type="presOf" srcId="{834E7C16-7081-4582-9CDE-5A142CB4228B}" destId="{14217865-D899-4206-9896-2391A9CCE515}" srcOrd="1" destOrd="0" presId="urn:microsoft.com/office/officeart/2005/8/layout/process3"/>
    <dgm:cxn modelId="{8046A78A-310B-423B-A253-9EE65C526E81}" type="presParOf" srcId="{7D925830-744A-4C2E-B2B6-7C70EE281397}" destId="{7186B4B9-C5EB-4FCE-AC7A-0E197A56491B}" srcOrd="0" destOrd="0" presId="urn:microsoft.com/office/officeart/2005/8/layout/process3"/>
    <dgm:cxn modelId="{4730D8A4-8D81-407F-9920-5AC2EE672951}" type="presParOf" srcId="{7186B4B9-C5EB-4FCE-AC7A-0E197A56491B}" destId="{E03FFC0A-0879-48FA-8842-DE069C28EDD5}" srcOrd="0" destOrd="0" presId="urn:microsoft.com/office/officeart/2005/8/layout/process3"/>
    <dgm:cxn modelId="{EE77E427-5931-4F40-BA08-FA3FABA5CB11}" type="presParOf" srcId="{7186B4B9-C5EB-4FCE-AC7A-0E197A56491B}" destId="{B486A107-C3FD-414B-81CD-22554A703B77}" srcOrd="1" destOrd="0" presId="urn:microsoft.com/office/officeart/2005/8/layout/process3"/>
    <dgm:cxn modelId="{08A6B7AD-66A6-4B78-98B8-1AA567046636}" type="presParOf" srcId="{7186B4B9-C5EB-4FCE-AC7A-0E197A56491B}" destId="{9CE988C8-436F-4581-9065-1DC301E6EFCF}" srcOrd="2" destOrd="0" presId="urn:microsoft.com/office/officeart/2005/8/layout/process3"/>
    <dgm:cxn modelId="{FB4A004C-E042-42FD-9A75-FF144CC0192C}" type="presParOf" srcId="{7D925830-744A-4C2E-B2B6-7C70EE281397}" destId="{A2BF94BD-7006-45D5-BCE5-2D20E0AD56F6}" srcOrd="1" destOrd="0" presId="urn:microsoft.com/office/officeart/2005/8/layout/process3"/>
    <dgm:cxn modelId="{416D9735-FC0B-474F-8306-DA318C3447F1}" type="presParOf" srcId="{A2BF94BD-7006-45D5-BCE5-2D20E0AD56F6}" destId="{CC98C70A-15A8-41AA-BCB2-343DE56DB910}" srcOrd="0" destOrd="0" presId="urn:microsoft.com/office/officeart/2005/8/layout/process3"/>
    <dgm:cxn modelId="{9FD5525E-B5C9-482E-8AEA-BE65B4BABDF5}" type="presParOf" srcId="{7D925830-744A-4C2E-B2B6-7C70EE281397}" destId="{2BA1A49E-88E5-4720-BC4B-16D991AD65B3}" srcOrd="2" destOrd="0" presId="urn:microsoft.com/office/officeart/2005/8/layout/process3"/>
    <dgm:cxn modelId="{68B1670A-09AC-428E-8346-1F908600C202}" type="presParOf" srcId="{2BA1A49E-88E5-4720-BC4B-16D991AD65B3}" destId="{870175DA-0ADE-49F3-9BF6-BB00FF6DA5C5}" srcOrd="0" destOrd="0" presId="urn:microsoft.com/office/officeart/2005/8/layout/process3"/>
    <dgm:cxn modelId="{56D27D98-5724-4D8F-9978-D91B311C24CA}" type="presParOf" srcId="{2BA1A49E-88E5-4720-BC4B-16D991AD65B3}" destId="{6C5A0DE8-15A6-4CEB-9F4E-C3F76A223184}" srcOrd="1" destOrd="0" presId="urn:microsoft.com/office/officeart/2005/8/layout/process3"/>
    <dgm:cxn modelId="{5BB1D526-005E-4B47-B5AB-BCE5CA5A8054}" type="presParOf" srcId="{2BA1A49E-88E5-4720-BC4B-16D991AD65B3}" destId="{A9238B64-096E-4264-80AD-9D9BE00ABD92}" srcOrd="2" destOrd="0" presId="urn:microsoft.com/office/officeart/2005/8/layout/process3"/>
    <dgm:cxn modelId="{11E1C770-DFCB-41B1-A74A-80AAE0844086}" type="presParOf" srcId="{7D925830-744A-4C2E-B2B6-7C70EE281397}" destId="{C6D857D6-B6E0-4C11-A6C7-43B7B8F98571}" srcOrd="3" destOrd="0" presId="urn:microsoft.com/office/officeart/2005/8/layout/process3"/>
    <dgm:cxn modelId="{9E2D27D4-958D-45FA-B852-BFF9FEEF5FFE}" type="presParOf" srcId="{C6D857D6-B6E0-4C11-A6C7-43B7B8F98571}" destId="{0B5F9B25-5EE0-4CF1-927D-6234A5283769}" srcOrd="0" destOrd="0" presId="urn:microsoft.com/office/officeart/2005/8/layout/process3"/>
    <dgm:cxn modelId="{8577CE0B-92EA-4C95-AAEA-7129EC14D525}" type="presParOf" srcId="{7D925830-744A-4C2E-B2B6-7C70EE281397}" destId="{F08D16C2-D6A5-4824-B615-3525ED85ED80}" srcOrd="4" destOrd="0" presId="urn:microsoft.com/office/officeart/2005/8/layout/process3"/>
    <dgm:cxn modelId="{C58945AE-E469-4F67-AAE1-67ACD2416376}" type="presParOf" srcId="{F08D16C2-D6A5-4824-B615-3525ED85ED80}" destId="{80CEC77A-9615-41A5-ACD2-7F2C5A0852D3}" srcOrd="0" destOrd="0" presId="urn:microsoft.com/office/officeart/2005/8/layout/process3"/>
    <dgm:cxn modelId="{A7D11C83-D66F-412E-AA5D-9786B5864CAD}" type="presParOf" srcId="{F08D16C2-D6A5-4824-B615-3525ED85ED80}" destId="{CDA936AA-BCCE-467A-82E5-BFBD6EBEA229}" srcOrd="1" destOrd="0" presId="urn:microsoft.com/office/officeart/2005/8/layout/process3"/>
    <dgm:cxn modelId="{5AB3008B-C800-42C4-9E1B-D4ED52EFE70B}" type="presParOf" srcId="{F08D16C2-D6A5-4824-B615-3525ED85ED80}" destId="{8281CC1C-EF10-4B31-9519-96B48D9F428E}" srcOrd="2" destOrd="0" presId="urn:microsoft.com/office/officeart/2005/8/layout/process3"/>
    <dgm:cxn modelId="{58CB0D04-F571-4553-BBA6-C8573BDFE63E}" type="presParOf" srcId="{7D925830-744A-4C2E-B2B6-7C70EE281397}" destId="{885DDD25-10DE-41E6-8387-CDEA7CB8695F}" srcOrd="5" destOrd="0" presId="urn:microsoft.com/office/officeart/2005/8/layout/process3"/>
    <dgm:cxn modelId="{AAB8876D-1714-4FBA-B124-D3D5B6305EDF}" type="presParOf" srcId="{885DDD25-10DE-41E6-8387-CDEA7CB8695F}" destId="{C3C80565-C012-49A4-9094-0046EECA839D}" srcOrd="0" destOrd="0" presId="urn:microsoft.com/office/officeart/2005/8/layout/process3"/>
    <dgm:cxn modelId="{2892EC36-BB22-4EDE-AF29-895B204A450F}" type="presParOf" srcId="{7D925830-744A-4C2E-B2B6-7C70EE281397}" destId="{519FE996-8565-422F-86D1-10D98B50BF6F}" srcOrd="6" destOrd="0" presId="urn:microsoft.com/office/officeart/2005/8/layout/process3"/>
    <dgm:cxn modelId="{0CDF2CC9-AABA-4F6E-9036-9C433D4B8141}" type="presParOf" srcId="{519FE996-8565-422F-86D1-10D98B50BF6F}" destId="{C820F8D0-D0C1-423B-9973-E9A5FE733CDB}" srcOrd="0" destOrd="0" presId="urn:microsoft.com/office/officeart/2005/8/layout/process3"/>
    <dgm:cxn modelId="{455AA7E7-91D4-4587-BD16-097166574500}" type="presParOf" srcId="{519FE996-8565-422F-86D1-10D98B50BF6F}" destId="{14217865-D899-4206-9896-2391A9CCE515}" srcOrd="1" destOrd="0" presId="urn:microsoft.com/office/officeart/2005/8/layout/process3"/>
    <dgm:cxn modelId="{DC2362B2-FD3B-4604-960C-27F4BEA54863}" type="presParOf" srcId="{519FE996-8565-422F-86D1-10D98B50BF6F}" destId="{7AB66D2B-C1B1-4F35-A5B4-6AA2DDC6C08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88B3B9-DB2E-E141-B4B8-14761DBBDCDA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699D4D-5145-C040-83CA-68EE4798BF1E}">
      <dgm:prSet phldrT="[Text]"/>
      <dgm:spPr/>
      <dgm:t>
        <a:bodyPr/>
        <a:lstStyle/>
        <a:p>
          <a:r>
            <a:rPr lang="en-US"/>
            <a:t>Aarhus Convention</a:t>
          </a:r>
        </a:p>
      </dgm:t>
    </dgm:pt>
    <dgm:pt modelId="{2AF2F5F6-D271-DD4D-9BE3-EA76C6C589F8}" type="parTrans" cxnId="{2B4BCF94-27E7-CD47-8FB6-D1701B503CAA}">
      <dgm:prSet/>
      <dgm:spPr/>
      <dgm:t>
        <a:bodyPr/>
        <a:lstStyle/>
        <a:p>
          <a:endParaRPr lang="en-US"/>
        </a:p>
      </dgm:t>
    </dgm:pt>
    <dgm:pt modelId="{974E5512-84E0-3F43-A6DA-D8C6E68CF9B0}" type="sibTrans" cxnId="{2B4BCF94-27E7-CD47-8FB6-D1701B503CAA}">
      <dgm:prSet/>
      <dgm:spPr/>
      <dgm:t>
        <a:bodyPr/>
        <a:lstStyle/>
        <a:p>
          <a:endParaRPr lang="en-US"/>
        </a:p>
      </dgm:t>
    </dgm:pt>
    <dgm:pt modelId="{03EA3A39-7668-374B-A58E-FDF4A624CDCC}">
      <dgm:prSet phldrT="[Text]"/>
      <dgm:spPr>
        <a:gradFill flip="none" rotWithShape="1">
          <a:gsLst>
            <a:gs pos="21000">
              <a:schemeClr val="tx2">
                <a:lumMod val="40000"/>
                <a:lumOff val="60000"/>
              </a:schemeClr>
            </a:gs>
            <a:gs pos="81000">
              <a:srgbClr val="7005D4"/>
            </a:gs>
            <a:gs pos="98000">
              <a:srgbClr val="8C3D91"/>
            </a:gs>
          </a:gsLst>
          <a:lin ang="2700000" scaled="0"/>
          <a:tileRect/>
        </a:gradFill>
      </dgm:spPr>
      <dgm:t>
        <a:bodyPr/>
        <a:lstStyle/>
        <a:p>
          <a:r>
            <a:rPr lang="en-US" dirty="0"/>
            <a:t>Water  </a:t>
          </a:r>
          <a:r>
            <a:rPr lang="en-US" dirty="0" smtClean="0"/>
            <a:t>Management</a:t>
          </a:r>
          <a:endParaRPr lang="en-US" dirty="0"/>
        </a:p>
      </dgm:t>
    </dgm:pt>
    <dgm:pt modelId="{5B422C0A-6A74-2846-9692-C176D32C8137}" type="parTrans" cxnId="{856D2831-2DEF-7D47-97B9-27BD18617483}">
      <dgm:prSet/>
      <dgm:spPr/>
      <dgm:t>
        <a:bodyPr/>
        <a:lstStyle/>
        <a:p>
          <a:endParaRPr lang="en-US"/>
        </a:p>
      </dgm:t>
    </dgm:pt>
    <dgm:pt modelId="{C7CEBA59-4AFC-5542-AEB5-51253FE3D352}" type="sibTrans" cxnId="{856D2831-2DEF-7D47-97B9-27BD18617483}">
      <dgm:prSet/>
      <dgm:spPr/>
      <dgm:t>
        <a:bodyPr/>
        <a:lstStyle/>
        <a:p>
          <a:endParaRPr lang="en-US"/>
        </a:p>
      </dgm:t>
    </dgm:pt>
    <dgm:pt modelId="{16A4F2E5-9273-1E48-AA36-2125650CF141}">
      <dgm:prSet phldrT="[Text]"/>
      <dgm:spPr>
        <a:gradFill flip="none" rotWithShape="1">
          <a:gsLst>
            <a:gs pos="0">
              <a:schemeClr val="tx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en-US" dirty="0"/>
            <a:t>Nuclear </a:t>
          </a:r>
          <a:r>
            <a:rPr lang="en-US" dirty="0" smtClean="0"/>
            <a:t>Energy</a:t>
          </a:r>
          <a:endParaRPr lang="en-US" dirty="0"/>
        </a:p>
      </dgm:t>
    </dgm:pt>
    <dgm:pt modelId="{4CDA23D5-BE16-CE4D-8598-ED14521236BE}" type="parTrans" cxnId="{5BB52230-D816-CF42-9155-BF7DC8988B37}">
      <dgm:prSet/>
      <dgm:spPr/>
      <dgm:t>
        <a:bodyPr/>
        <a:lstStyle/>
        <a:p>
          <a:endParaRPr lang="en-US"/>
        </a:p>
      </dgm:t>
    </dgm:pt>
    <dgm:pt modelId="{D0E6EF41-B707-444A-BC98-829090CDE3CA}" type="sibTrans" cxnId="{5BB52230-D816-CF42-9155-BF7DC8988B37}">
      <dgm:prSet/>
      <dgm:spPr/>
      <dgm:t>
        <a:bodyPr/>
        <a:lstStyle/>
        <a:p>
          <a:endParaRPr lang="en-US"/>
        </a:p>
      </dgm:t>
    </dgm:pt>
    <dgm:pt modelId="{95E26DEF-F097-ED46-ACE6-0450A2A3928D}">
      <dgm:prSet/>
      <dgm:spPr>
        <a:gradFill flip="none" rotWithShape="1">
          <a:gsLst>
            <a:gs pos="0">
              <a:schemeClr val="bg2"/>
            </a:gs>
            <a:gs pos="69000">
              <a:scrgbClr r="0" g="0" b="0">
                <a:shade val="93000"/>
                <a:satMod val="130000"/>
              </a:scrgbClr>
            </a:gs>
            <a:gs pos="100000">
              <a:scrgbClr r="0" g="0" b="0">
                <a:shade val="94000"/>
                <a:satMod val="135000"/>
              </a:sc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Development and Poverty </a:t>
          </a:r>
        </a:p>
      </dgm:t>
    </dgm:pt>
    <dgm:pt modelId="{BE569C0B-A05F-D84D-A492-529463E56B5E}" type="parTrans" cxnId="{BD4E658B-6683-9642-AA21-445F62AE2659}">
      <dgm:prSet/>
      <dgm:spPr/>
      <dgm:t>
        <a:bodyPr/>
        <a:lstStyle/>
        <a:p>
          <a:endParaRPr lang="en-US"/>
        </a:p>
      </dgm:t>
    </dgm:pt>
    <dgm:pt modelId="{0BCAC609-E148-844B-83F9-B63D3D3781B5}" type="sibTrans" cxnId="{BD4E658B-6683-9642-AA21-445F62AE2659}">
      <dgm:prSet/>
      <dgm:spPr/>
      <dgm:t>
        <a:bodyPr/>
        <a:lstStyle/>
        <a:p>
          <a:endParaRPr lang="en-US"/>
        </a:p>
      </dgm:t>
    </dgm:pt>
    <dgm:pt modelId="{E5B96930-250F-AA46-94E1-91B24C266AEA}">
      <dgm:prSet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1000">
              <a:schemeClr val="accent3"/>
            </a:gs>
          </a:gsLst>
        </a:gradFill>
      </dgm:spPr>
      <dgm:t>
        <a:bodyPr/>
        <a:lstStyle/>
        <a:p>
          <a:r>
            <a:rPr lang="en-US" dirty="0"/>
            <a:t>The Green </a:t>
          </a:r>
          <a:r>
            <a:rPr lang="en-US" dirty="0" smtClean="0"/>
            <a:t>Economy</a:t>
          </a:r>
          <a:endParaRPr lang="en-US" dirty="0"/>
        </a:p>
      </dgm:t>
    </dgm:pt>
    <dgm:pt modelId="{134DA6E5-1930-B442-976E-A945F7147BA3}" type="parTrans" cxnId="{FC062403-0CF4-9441-868C-56210AFB1AF8}">
      <dgm:prSet/>
      <dgm:spPr/>
      <dgm:t>
        <a:bodyPr/>
        <a:lstStyle/>
        <a:p>
          <a:endParaRPr lang="en-US"/>
        </a:p>
      </dgm:t>
    </dgm:pt>
    <dgm:pt modelId="{3AD41534-10EA-9D4A-8805-B5EA136C4FA3}" type="sibTrans" cxnId="{FC062403-0CF4-9441-868C-56210AFB1AF8}">
      <dgm:prSet/>
      <dgm:spPr/>
      <dgm:t>
        <a:bodyPr/>
        <a:lstStyle/>
        <a:p>
          <a:endParaRPr lang="en-US"/>
        </a:p>
      </dgm:t>
    </dgm:pt>
    <dgm:pt modelId="{64FD6219-07D5-144D-8B18-617E49E28BEB}">
      <dgm:prSet phldrT="[Text]"/>
      <dgm:spPr>
        <a:gradFill rotWithShape="0">
          <a:gsLst>
            <a:gs pos="0">
              <a:schemeClr val="accent6"/>
            </a:gs>
            <a:gs pos="87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96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dirty="0"/>
            <a:t>Human </a:t>
          </a:r>
          <a:r>
            <a:rPr lang="en-US" dirty="0" smtClean="0"/>
            <a:t>Rights</a:t>
          </a:r>
          <a:endParaRPr lang="en-US" dirty="0"/>
        </a:p>
      </dgm:t>
    </dgm:pt>
    <dgm:pt modelId="{F4A33D44-950F-014D-938A-06E48F80689E}" type="sibTrans" cxnId="{946DF034-01C0-B24F-9DD4-D324C5F4113E}">
      <dgm:prSet/>
      <dgm:spPr/>
      <dgm:t>
        <a:bodyPr/>
        <a:lstStyle/>
        <a:p>
          <a:endParaRPr lang="en-US"/>
        </a:p>
      </dgm:t>
    </dgm:pt>
    <dgm:pt modelId="{F2896F85-467A-3042-87B0-30C36706C3AC}" type="parTrans" cxnId="{946DF034-01C0-B24F-9DD4-D324C5F4113E}">
      <dgm:prSet/>
      <dgm:spPr/>
      <dgm:t>
        <a:bodyPr/>
        <a:lstStyle/>
        <a:p>
          <a:endParaRPr lang="en-US"/>
        </a:p>
      </dgm:t>
    </dgm:pt>
    <dgm:pt modelId="{022C4CEC-15D9-994A-A170-2865F03A9FEF}">
      <dgm:prSet/>
      <dgm:sp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en-US" dirty="0"/>
            <a:t>Fighting Corruption</a:t>
          </a:r>
        </a:p>
        <a:p>
          <a:endParaRPr lang="en-US" dirty="0"/>
        </a:p>
      </dgm:t>
    </dgm:pt>
    <dgm:pt modelId="{F009088D-D9F3-0C40-A739-1602E5107902}" type="parTrans" cxnId="{F335464E-852C-634D-B9DB-30442BF46D07}">
      <dgm:prSet/>
      <dgm:spPr/>
      <dgm:t>
        <a:bodyPr/>
        <a:lstStyle/>
        <a:p>
          <a:endParaRPr lang="en-US"/>
        </a:p>
      </dgm:t>
    </dgm:pt>
    <dgm:pt modelId="{6DF66636-2598-0847-A3E1-FB51FA975EC5}" type="sibTrans" cxnId="{F335464E-852C-634D-B9DB-30442BF46D07}">
      <dgm:prSet/>
      <dgm:spPr/>
      <dgm:t>
        <a:bodyPr/>
        <a:lstStyle/>
        <a:p>
          <a:endParaRPr lang="en-US"/>
        </a:p>
      </dgm:t>
    </dgm:pt>
    <dgm:pt modelId="{823B3296-0E6E-E146-A77C-147B3B9E38C1}" type="pres">
      <dgm:prSet presAssocID="{8588B3B9-DB2E-E141-B4B8-14761DBBDCD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B5ABFC-7F08-2D45-B95E-397F7424A288}" type="pres">
      <dgm:prSet presAssocID="{20699D4D-5145-C040-83CA-68EE4798BF1E}" presName="centerShape" presStyleLbl="node0" presStyleIdx="0" presStyleCnt="1"/>
      <dgm:spPr/>
      <dgm:t>
        <a:bodyPr/>
        <a:lstStyle/>
        <a:p>
          <a:endParaRPr lang="en-US"/>
        </a:p>
      </dgm:t>
    </dgm:pt>
    <dgm:pt modelId="{188D3D63-1080-F941-A2BC-7A438C53B3D6}" type="pres">
      <dgm:prSet presAssocID="{5B422C0A-6A74-2846-9692-C176D32C8137}" presName="parTrans" presStyleLbl="sibTrans2D1" presStyleIdx="0" presStyleCnt="6"/>
      <dgm:spPr/>
      <dgm:t>
        <a:bodyPr/>
        <a:lstStyle/>
        <a:p>
          <a:endParaRPr lang="en-US"/>
        </a:p>
      </dgm:t>
    </dgm:pt>
    <dgm:pt modelId="{35DB0948-34D2-A04B-80B1-EF07AAD85C16}" type="pres">
      <dgm:prSet presAssocID="{5B422C0A-6A74-2846-9692-C176D32C813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B02DCA8A-4673-E845-AC1C-3FD3C2C8F48A}" type="pres">
      <dgm:prSet presAssocID="{03EA3A39-7668-374B-A58E-FDF4A624CDC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0AEC5-3EFC-3248-87D6-5D9FF254FD1F}" type="pres">
      <dgm:prSet presAssocID="{4CDA23D5-BE16-CE4D-8598-ED14521236BE}" presName="parTrans" presStyleLbl="sibTrans2D1" presStyleIdx="1" presStyleCnt="6"/>
      <dgm:spPr/>
      <dgm:t>
        <a:bodyPr/>
        <a:lstStyle/>
        <a:p>
          <a:endParaRPr lang="en-US"/>
        </a:p>
      </dgm:t>
    </dgm:pt>
    <dgm:pt modelId="{D89CF697-1126-FE43-AABD-191897F8E448}" type="pres">
      <dgm:prSet presAssocID="{4CDA23D5-BE16-CE4D-8598-ED14521236BE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A9B855E-55F5-B64C-99B5-12BFB4E05F43}" type="pres">
      <dgm:prSet presAssocID="{16A4F2E5-9273-1E48-AA36-2125650CF14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B9FA5-9DBE-F544-B680-A6F10C1E7A1E}" type="pres">
      <dgm:prSet presAssocID="{F2896F85-467A-3042-87B0-30C36706C3AC}" presName="parTrans" presStyleLbl="sibTrans2D1" presStyleIdx="2" presStyleCnt="6"/>
      <dgm:spPr/>
      <dgm:t>
        <a:bodyPr/>
        <a:lstStyle/>
        <a:p>
          <a:endParaRPr lang="en-US"/>
        </a:p>
      </dgm:t>
    </dgm:pt>
    <dgm:pt modelId="{EB4955D2-E2CC-0940-B291-11595BA1EC68}" type="pres">
      <dgm:prSet presAssocID="{F2896F85-467A-3042-87B0-30C36706C3AC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A928E8A-662B-F540-90F8-33CD852FEA7C}" type="pres">
      <dgm:prSet presAssocID="{64FD6219-07D5-144D-8B18-617E49E28BEB}" presName="node" presStyleLbl="node1" presStyleIdx="2" presStyleCnt="6" custRadScaleRad="104511" custRadScaleInc="49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51809-A81B-4843-B523-29AD8288FA00}" type="pres">
      <dgm:prSet presAssocID="{BE569C0B-A05F-D84D-A492-529463E56B5E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A0FAAC9-70DC-8D46-B35B-93AF12CA4130}" type="pres">
      <dgm:prSet presAssocID="{BE569C0B-A05F-D84D-A492-529463E56B5E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ADD40B96-8BAA-4441-B432-92CF02DF213A}" type="pres">
      <dgm:prSet presAssocID="{95E26DEF-F097-ED46-ACE6-0450A2A3928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EBB8E3-4CA1-DF43-A069-3A00713E8204}" type="pres">
      <dgm:prSet presAssocID="{134DA6E5-1930-B442-976E-A945F7147BA3}" presName="parTrans" presStyleLbl="sibTrans2D1" presStyleIdx="4" presStyleCnt="6"/>
      <dgm:spPr/>
      <dgm:t>
        <a:bodyPr/>
        <a:lstStyle/>
        <a:p>
          <a:endParaRPr lang="en-US"/>
        </a:p>
      </dgm:t>
    </dgm:pt>
    <dgm:pt modelId="{095EA17C-6265-2F43-8DCD-3C053AC5BA6C}" type="pres">
      <dgm:prSet presAssocID="{134DA6E5-1930-B442-976E-A945F7147BA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A1FCB3AE-41DE-0C42-B91C-B453A5F61C4F}" type="pres">
      <dgm:prSet presAssocID="{E5B96930-250F-AA46-94E1-91B24C266AE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097396-AAFB-374D-9641-631A5EB13AA5}" type="pres">
      <dgm:prSet presAssocID="{F009088D-D9F3-0C40-A739-1602E5107902}" presName="parTrans" presStyleLbl="sibTrans2D1" presStyleIdx="5" presStyleCnt="6"/>
      <dgm:spPr/>
      <dgm:t>
        <a:bodyPr/>
        <a:lstStyle/>
        <a:p>
          <a:endParaRPr lang="en-US"/>
        </a:p>
      </dgm:t>
    </dgm:pt>
    <dgm:pt modelId="{A3A107D8-3F87-784C-B06E-091671105613}" type="pres">
      <dgm:prSet presAssocID="{F009088D-D9F3-0C40-A739-1602E5107902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1B933E94-1910-8A49-A590-2939B6107FF4}" type="pres">
      <dgm:prSet presAssocID="{022C4CEC-15D9-994A-A170-2865F03A9FE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70BDB4-488C-4B16-AFED-8F19D0A6E33A}" type="presOf" srcId="{022C4CEC-15D9-994A-A170-2865F03A9FEF}" destId="{1B933E94-1910-8A49-A590-2939B6107FF4}" srcOrd="0" destOrd="0" presId="urn:microsoft.com/office/officeart/2005/8/layout/radial5"/>
    <dgm:cxn modelId="{93833402-43BD-4273-8B39-44DE6C3F642A}" type="presOf" srcId="{F009088D-D9F3-0C40-A739-1602E5107902}" destId="{CC097396-AAFB-374D-9641-631A5EB13AA5}" srcOrd="0" destOrd="0" presId="urn:microsoft.com/office/officeart/2005/8/layout/radial5"/>
    <dgm:cxn modelId="{856D2831-2DEF-7D47-97B9-27BD18617483}" srcId="{20699D4D-5145-C040-83CA-68EE4798BF1E}" destId="{03EA3A39-7668-374B-A58E-FDF4A624CDCC}" srcOrd="0" destOrd="0" parTransId="{5B422C0A-6A74-2846-9692-C176D32C8137}" sibTransId="{C7CEBA59-4AFC-5542-AEB5-51253FE3D352}"/>
    <dgm:cxn modelId="{79F86722-40D1-4BF6-83ED-444321237B81}" type="presOf" srcId="{03EA3A39-7668-374B-A58E-FDF4A624CDCC}" destId="{B02DCA8A-4673-E845-AC1C-3FD3C2C8F48A}" srcOrd="0" destOrd="0" presId="urn:microsoft.com/office/officeart/2005/8/layout/radial5"/>
    <dgm:cxn modelId="{11717224-8DF1-401E-AA08-4A0E9AB19BCD}" type="presOf" srcId="{134DA6E5-1930-B442-976E-A945F7147BA3}" destId="{095EA17C-6265-2F43-8DCD-3C053AC5BA6C}" srcOrd="1" destOrd="0" presId="urn:microsoft.com/office/officeart/2005/8/layout/radial5"/>
    <dgm:cxn modelId="{F335464E-852C-634D-B9DB-30442BF46D07}" srcId="{20699D4D-5145-C040-83CA-68EE4798BF1E}" destId="{022C4CEC-15D9-994A-A170-2865F03A9FEF}" srcOrd="5" destOrd="0" parTransId="{F009088D-D9F3-0C40-A739-1602E5107902}" sibTransId="{6DF66636-2598-0847-A3E1-FB51FA975EC5}"/>
    <dgm:cxn modelId="{6B87EC55-1BF2-49D4-80A4-41D60D6D497A}" type="presOf" srcId="{BE569C0B-A05F-D84D-A492-529463E56B5E}" destId="{8A0FAAC9-70DC-8D46-B35B-93AF12CA4130}" srcOrd="1" destOrd="0" presId="urn:microsoft.com/office/officeart/2005/8/layout/radial5"/>
    <dgm:cxn modelId="{5BB52230-D816-CF42-9155-BF7DC8988B37}" srcId="{20699D4D-5145-C040-83CA-68EE4798BF1E}" destId="{16A4F2E5-9273-1E48-AA36-2125650CF141}" srcOrd="1" destOrd="0" parTransId="{4CDA23D5-BE16-CE4D-8598-ED14521236BE}" sibTransId="{D0E6EF41-B707-444A-BC98-829090CDE3CA}"/>
    <dgm:cxn modelId="{4E604CB6-E4AC-4F15-A45D-5960C2FA1157}" type="presOf" srcId="{F2896F85-467A-3042-87B0-30C36706C3AC}" destId="{EB4955D2-E2CC-0940-B291-11595BA1EC68}" srcOrd="1" destOrd="0" presId="urn:microsoft.com/office/officeart/2005/8/layout/radial5"/>
    <dgm:cxn modelId="{9D9C48D2-9D16-477A-BC4B-9C2792CFC473}" type="presOf" srcId="{5B422C0A-6A74-2846-9692-C176D32C8137}" destId="{188D3D63-1080-F941-A2BC-7A438C53B3D6}" srcOrd="0" destOrd="0" presId="urn:microsoft.com/office/officeart/2005/8/layout/radial5"/>
    <dgm:cxn modelId="{3519ADF1-56D9-40B1-9822-CBBE1197D6F3}" type="presOf" srcId="{5B422C0A-6A74-2846-9692-C176D32C8137}" destId="{35DB0948-34D2-A04B-80B1-EF07AAD85C16}" srcOrd="1" destOrd="0" presId="urn:microsoft.com/office/officeart/2005/8/layout/radial5"/>
    <dgm:cxn modelId="{A2C4E3F4-6F5D-4D47-83C2-FA5BDAFC5557}" type="presOf" srcId="{20699D4D-5145-C040-83CA-68EE4798BF1E}" destId="{E4B5ABFC-7F08-2D45-B95E-397F7424A288}" srcOrd="0" destOrd="0" presId="urn:microsoft.com/office/officeart/2005/8/layout/radial5"/>
    <dgm:cxn modelId="{946DF034-01C0-B24F-9DD4-D324C5F4113E}" srcId="{20699D4D-5145-C040-83CA-68EE4798BF1E}" destId="{64FD6219-07D5-144D-8B18-617E49E28BEB}" srcOrd="2" destOrd="0" parTransId="{F2896F85-467A-3042-87B0-30C36706C3AC}" sibTransId="{F4A33D44-950F-014D-938A-06E48F80689E}"/>
    <dgm:cxn modelId="{9BA2C72B-51F5-4480-925F-2A2ED70D0398}" type="presOf" srcId="{8588B3B9-DB2E-E141-B4B8-14761DBBDCDA}" destId="{823B3296-0E6E-E146-A77C-147B3B9E38C1}" srcOrd="0" destOrd="0" presId="urn:microsoft.com/office/officeart/2005/8/layout/radial5"/>
    <dgm:cxn modelId="{A6470429-04B1-4B69-B5B2-05FD3A913401}" type="presOf" srcId="{16A4F2E5-9273-1E48-AA36-2125650CF141}" destId="{0A9B855E-55F5-B64C-99B5-12BFB4E05F43}" srcOrd="0" destOrd="0" presId="urn:microsoft.com/office/officeart/2005/8/layout/radial5"/>
    <dgm:cxn modelId="{1F9A6B4C-43C9-484D-B37E-F3A9D585099A}" type="presOf" srcId="{134DA6E5-1930-B442-976E-A945F7147BA3}" destId="{60EBB8E3-4CA1-DF43-A069-3A00713E8204}" srcOrd="0" destOrd="0" presId="urn:microsoft.com/office/officeart/2005/8/layout/radial5"/>
    <dgm:cxn modelId="{A271B238-8998-44F7-BE81-2492991DCC38}" type="presOf" srcId="{95E26DEF-F097-ED46-ACE6-0450A2A3928D}" destId="{ADD40B96-8BAA-4441-B432-92CF02DF213A}" srcOrd="0" destOrd="0" presId="urn:microsoft.com/office/officeart/2005/8/layout/radial5"/>
    <dgm:cxn modelId="{2B4BCF94-27E7-CD47-8FB6-D1701B503CAA}" srcId="{8588B3B9-DB2E-E141-B4B8-14761DBBDCDA}" destId="{20699D4D-5145-C040-83CA-68EE4798BF1E}" srcOrd="0" destOrd="0" parTransId="{2AF2F5F6-D271-DD4D-9BE3-EA76C6C589F8}" sibTransId="{974E5512-84E0-3F43-A6DA-D8C6E68CF9B0}"/>
    <dgm:cxn modelId="{4E7867B9-8406-434E-876C-6A8AE9C21330}" type="presOf" srcId="{F009088D-D9F3-0C40-A739-1602E5107902}" destId="{A3A107D8-3F87-784C-B06E-091671105613}" srcOrd="1" destOrd="0" presId="urn:microsoft.com/office/officeart/2005/8/layout/radial5"/>
    <dgm:cxn modelId="{A33ADF96-EE14-4CBF-A4E6-252DC7F7831C}" type="presOf" srcId="{BE569C0B-A05F-D84D-A492-529463E56B5E}" destId="{98051809-A81B-4843-B523-29AD8288FA00}" srcOrd="0" destOrd="0" presId="urn:microsoft.com/office/officeart/2005/8/layout/radial5"/>
    <dgm:cxn modelId="{DD212990-5A25-489D-97A1-CF7944A0E157}" type="presOf" srcId="{4CDA23D5-BE16-CE4D-8598-ED14521236BE}" destId="{D89CF697-1126-FE43-AABD-191897F8E448}" srcOrd="1" destOrd="0" presId="urn:microsoft.com/office/officeart/2005/8/layout/radial5"/>
    <dgm:cxn modelId="{BD4E658B-6683-9642-AA21-445F62AE2659}" srcId="{20699D4D-5145-C040-83CA-68EE4798BF1E}" destId="{95E26DEF-F097-ED46-ACE6-0450A2A3928D}" srcOrd="3" destOrd="0" parTransId="{BE569C0B-A05F-D84D-A492-529463E56B5E}" sibTransId="{0BCAC609-E148-844B-83F9-B63D3D3781B5}"/>
    <dgm:cxn modelId="{D250D588-77CA-4052-902F-CC0926EDD568}" type="presOf" srcId="{F2896F85-467A-3042-87B0-30C36706C3AC}" destId="{735B9FA5-9DBE-F544-B680-A6F10C1E7A1E}" srcOrd="0" destOrd="0" presId="urn:microsoft.com/office/officeart/2005/8/layout/radial5"/>
    <dgm:cxn modelId="{A6229C1C-62ED-4970-9B9D-58A8E262144B}" type="presOf" srcId="{E5B96930-250F-AA46-94E1-91B24C266AEA}" destId="{A1FCB3AE-41DE-0C42-B91C-B453A5F61C4F}" srcOrd="0" destOrd="0" presId="urn:microsoft.com/office/officeart/2005/8/layout/radial5"/>
    <dgm:cxn modelId="{D9EDBDE2-09BA-459A-8BE2-79DBF64597CE}" type="presOf" srcId="{64FD6219-07D5-144D-8B18-617E49E28BEB}" destId="{BA928E8A-662B-F540-90F8-33CD852FEA7C}" srcOrd="0" destOrd="0" presId="urn:microsoft.com/office/officeart/2005/8/layout/radial5"/>
    <dgm:cxn modelId="{FC062403-0CF4-9441-868C-56210AFB1AF8}" srcId="{20699D4D-5145-C040-83CA-68EE4798BF1E}" destId="{E5B96930-250F-AA46-94E1-91B24C266AEA}" srcOrd="4" destOrd="0" parTransId="{134DA6E5-1930-B442-976E-A945F7147BA3}" sibTransId="{3AD41534-10EA-9D4A-8805-B5EA136C4FA3}"/>
    <dgm:cxn modelId="{B4FDEE07-9B5F-4A0D-8CCC-FBF23237B468}" type="presOf" srcId="{4CDA23D5-BE16-CE4D-8598-ED14521236BE}" destId="{A7B0AEC5-3EFC-3248-87D6-5D9FF254FD1F}" srcOrd="0" destOrd="0" presId="urn:microsoft.com/office/officeart/2005/8/layout/radial5"/>
    <dgm:cxn modelId="{F3B421F4-A7F5-4923-BA5E-5895CE9B0CA2}" type="presParOf" srcId="{823B3296-0E6E-E146-A77C-147B3B9E38C1}" destId="{E4B5ABFC-7F08-2D45-B95E-397F7424A288}" srcOrd="0" destOrd="0" presId="urn:microsoft.com/office/officeart/2005/8/layout/radial5"/>
    <dgm:cxn modelId="{7D61A026-4BF6-4241-B02C-8BFF576D99C9}" type="presParOf" srcId="{823B3296-0E6E-E146-A77C-147B3B9E38C1}" destId="{188D3D63-1080-F941-A2BC-7A438C53B3D6}" srcOrd="1" destOrd="0" presId="urn:microsoft.com/office/officeart/2005/8/layout/radial5"/>
    <dgm:cxn modelId="{1D2CBE4D-7FAF-4B26-B1F9-8A031CE0EBC8}" type="presParOf" srcId="{188D3D63-1080-F941-A2BC-7A438C53B3D6}" destId="{35DB0948-34D2-A04B-80B1-EF07AAD85C16}" srcOrd="0" destOrd="0" presId="urn:microsoft.com/office/officeart/2005/8/layout/radial5"/>
    <dgm:cxn modelId="{E6BEFB8B-9FAE-4934-919F-7C0498F90157}" type="presParOf" srcId="{823B3296-0E6E-E146-A77C-147B3B9E38C1}" destId="{B02DCA8A-4673-E845-AC1C-3FD3C2C8F48A}" srcOrd="2" destOrd="0" presId="urn:microsoft.com/office/officeart/2005/8/layout/radial5"/>
    <dgm:cxn modelId="{8ECD53CB-164C-48C4-B712-2104F1D1EE5F}" type="presParOf" srcId="{823B3296-0E6E-E146-A77C-147B3B9E38C1}" destId="{A7B0AEC5-3EFC-3248-87D6-5D9FF254FD1F}" srcOrd="3" destOrd="0" presId="urn:microsoft.com/office/officeart/2005/8/layout/radial5"/>
    <dgm:cxn modelId="{A111C5FD-2425-4E1E-92A4-B24DFD7684DC}" type="presParOf" srcId="{A7B0AEC5-3EFC-3248-87D6-5D9FF254FD1F}" destId="{D89CF697-1126-FE43-AABD-191897F8E448}" srcOrd="0" destOrd="0" presId="urn:microsoft.com/office/officeart/2005/8/layout/radial5"/>
    <dgm:cxn modelId="{21C88E08-6BD1-4B13-A4A4-E75DC445A426}" type="presParOf" srcId="{823B3296-0E6E-E146-A77C-147B3B9E38C1}" destId="{0A9B855E-55F5-B64C-99B5-12BFB4E05F43}" srcOrd="4" destOrd="0" presId="urn:microsoft.com/office/officeart/2005/8/layout/radial5"/>
    <dgm:cxn modelId="{9DFF4973-963E-4B9D-BEC6-DB6F0A1F54A4}" type="presParOf" srcId="{823B3296-0E6E-E146-A77C-147B3B9E38C1}" destId="{735B9FA5-9DBE-F544-B680-A6F10C1E7A1E}" srcOrd="5" destOrd="0" presId="urn:microsoft.com/office/officeart/2005/8/layout/radial5"/>
    <dgm:cxn modelId="{5616E02D-5931-4A85-9140-CE012E738FC0}" type="presParOf" srcId="{735B9FA5-9DBE-F544-B680-A6F10C1E7A1E}" destId="{EB4955D2-E2CC-0940-B291-11595BA1EC68}" srcOrd="0" destOrd="0" presId="urn:microsoft.com/office/officeart/2005/8/layout/radial5"/>
    <dgm:cxn modelId="{668797E2-20CA-4FC1-AD39-1B063457F772}" type="presParOf" srcId="{823B3296-0E6E-E146-A77C-147B3B9E38C1}" destId="{BA928E8A-662B-F540-90F8-33CD852FEA7C}" srcOrd="6" destOrd="0" presId="urn:microsoft.com/office/officeart/2005/8/layout/radial5"/>
    <dgm:cxn modelId="{8F4C7AE8-387F-4A87-8F82-6531EEC652A0}" type="presParOf" srcId="{823B3296-0E6E-E146-A77C-147B3B9E38C1}" destId="{98051809-A81B-4843-B523-29AD8288FA00}" srcOrd="7" destOrd="0" presId="urn:microsoft.com/office/officeart/2005/8/layout/radial5"/>
    <dgm:cxn modelId="{6E35C62E-11CE-4EDD-A880-16B11B9F88BA}" type="presParOf" srcId="{98051809-A81B-4843-B523-29AD8288FA00}" destId="{8A0FAAC9-70DC-8D46-B35B-93AF12CA4130}" srcOrd="0" destOrd="0" presId="urn:microsoft.com/office/officeart/2005/8/layout/radial5"/>
    <dgm:cxn modelId="{A2A45144-6798-4621-9FF1-506AC43CC2D0}" type="presParOf" srcId="{823B3296-0E6E-E146-A77C-147B3B9E38C1}" destId="{ADD40B96-8BAA-4441-B432-92CF02DF213A}" srcOrd="8" destOrd="0" presId="urn:microsoft.com/office/officeart/2005/8/layout/radial5"/>
    <dgm:cxn modelId="{0B6B5769-9CDA-4B7A-8B15-B265662A0834}" type="presParOf" srcId="{823B3296-0E6E-E146-A77C-147B3B9E38C1}" destId="{60EBB8E3-4CA1-DF43-A069-3A00713E8204}" srcOrd="9" destOrd="0" presId="urn:microsoft.com/office/officeart/2005/8/layout/radial5"/>
    <dgm:cxn modelId="{6C76A950-A3FF-4540-AD53-6DFC0E38964A}" type="presParOf" srcId="{60EBB8E3-4CA1-DF43-A069-3A00713E8204}" destId="{095EA17C-6265-2F43-8DCD-3C053AC5BA6C}" srcOrd="0" destOrd="0" presId="urn:microsoft.com/office/officeart/2005/8/layout/radial5"/>
    <dgm:cxn modelId="{A2F0CD1F-C2A7-49E6-8276-E53252C5FFC0}" type="presParOf" srcId="{823B3296-0E6E-E146-A77C-147B3B9E38C1}" destId="{A1FCB3AE-41DE-0C42-B91C-B453A5F61C4F}" srcOrd="10" destOrd="0" presId="urn:microsoft.com/office/officeart/2005/8/layout/radial5"/>
    <dgm:cxn modelId="{246040D0-3B84-4E42-BBF4-11E282132684}" type="presParOf" srcId="{823B3296-0E6E-E146-A77C-147B3B9E38C1}" destId="{CC097396-AAFB-374D-9641-631A5EB13AA5}" srcOrd="11" destOrd="0" presId="urn:microsoft.com/office/officeart/2005/8/layout/radial5"/>
    <dgm:cxn modelId="{ADEC6BDD-EFAA-44EE-8EB0-2E78E11C735B}" type="presParOf" srcId="{CC097396-AAFB-374D-9641-631A5EB13AA5}" destId="{A3A107D8-3F87-784C-B06E-091671105613}" srcOrd="0" destOrd="0" presId="urn:microsoft.com/office/officeart/2005/8/layout/radial5"/>
    <dgm:cxn modelId="{9E17A989-3DDE-4271-98D7-5E5374E980D2}" type="presParOf" srcId="{823B3296-0E6E-E146-A77C-147B3B9E38C1}" destId="{1B933E94-1910-8A49-A590-2939B6107FF4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3FB747-D621-47DB-8073-22BA9932D5E1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79F33D7-676B-4150-877C-7027B81BFF91}">
      <dgm:prSet custT="1"/>
      <dgm:spPr/>
      <dgm:t>
        <a:bodyPr/>
        <a:lstStyle/>
        <a:p>
          <a:pPr rtl="0"/>
          <a:r>
            <a:rPr lang="en-GB" sz="1600" dirty="0" smtClean="0">
              <a:latin typeface="+mj-lt"/>
            </a:rPr>
            <a:t>Meeting of the Parties </a:t>
          </a:r>
        </a:p>
        <a:p>
          <a:pPr rtl="0"/>
          <a:r>
            <a:rPr lang="en-GB" sz="1400" dirty="0" smtClean="0">
              <a:latin typeface="+mj-lt"/>
            </a:rPr>
            <a:t>(every three years)</a:t>
          </a:r>
          <a:endParaRPr lang="en-GB" sz="1400" dirty="0">
            <a:latin typeface="+mj-lt"/>
          </a:endParaRPr>
        </a:p>
      </dgm:t>
    </dgm:pt>
    <dgm:pt modelId="{6745C5C6-4D91-4209-8C38-1BC27E2B6EFA}" type="parTrans" cxnId="{1B1DB3A5-3DF6-446D-A64B-F55F9514A396}">
      <dgm:prSet/>
      <dgm:spPr/>
      <dgm:t>
        <a:bodyPr/>
        <a:lstStyle/>
        <a:p>
          <a:endParaRPr lang="en-GB"/>
        </a:p>
      </dgm:t>
    </dgm:pt>
    <dgm:pt modelId="{CB9D67B8-B89A-416D-A28F-68103FCD979D}" type="sibTrans" cxnId="{1B1DB3A5-3DF6-446D-A64B-F55F9514A396}">
      <dgm:prSet/>
      <dgm:spPr/>
      <dgm:t>
        <a:bodyPr/>
        <a:lstStyle/>
        <a:p>
          <a:endParaRPr lang="en-GB"/>
        </a:p>
      </dgm:t>
    </dgm:pt>
    <dgm:pt modelId="{DEAE6EB1-54F0-443D-9A49-70A43DB3C7DB}">
      <dgm:prSet custT="1"/>
      <dgm:spPr/>
      <dgm:t>
        <a:bodyPr/>
        <a:lstStyle/>
        <a:p>
          <a:pPr rtl="0"/>
          <a:r>
            <a:rPr lang="en-GB" sz="1600" dirty="0" smtClean="0">
              <a:latin typeface="+mj-lt"/>
            </a:rPr>
            <a:t>Working Group of the Parties </a:t>
          </a:r>
        </a:p>
        <a:p>
          <a:pPr rtl="0"/>
          <a:r>
            <a:rPr lang="en-GB" sz="1400" dirty="0" smtClean="0">
              <a:latin typeface="+mj-lt"/>
            </a:rPr>
            <a:t>(every year)</a:t>
          </a:r>
          <a:endParaRPr lang="en-GB" sz="1400" dirty="0">
            <a:latin typeface="+mj-lt"/>
          </a:endParaRPr>
        </a:p>
      </dgm:t>
    </dgm:pt>
    <dgm:pt modelId="{06111CFC-33A2-408C-BD61-FCEB83F19402}" type="parTrans" cxnId="{FFAF7BB9-AF5F-4C10-AD57-C77156FC9748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DBDBDF9F-3237-4EF2-96B7-5D9BD711287C}" type="sibTrans" cxnId="{FFAF7BB9-AF5F-4C10-AD57-C77156FC9748}">
      <dgm:prSet/>
      <dgm:spPr/>
      <dgm:t>
        <a:bodyPr/>
        <a:lstStyle/>
        <a:p>
          <a:endParaRPr lang="en-GB"/>
        </a:p>
      </dgm:t>
    </dgm:pt>
    <dgm:pt modelId="{25EB8B2E-7CF7-4494-9919-856103FD2624}">
      <dgm:prSet custT="1"/>
      <dgm:spPr/>
      <dgm:t>
        <a:bodyPr/>
        <a:lstStyle/>
        <a:p>
          <a:pPr rtl="0"/>
          <a:r>
            <a:rPr lang="en-GB" sz="1400" dirty="0" smtClean="0">
              <a:latin typeface="+mj-lt"/>
            </a:rPr>
            <a:t>Task Force on Access to Information</a:t>
          </a:r>
          <a:endParaRPr lang="en-GB" sz="1400" dirty="0">
            <a:latin typeface="+mj-lt"/>
          </a:endParaRPr>
        </a:p>
      </dgm:t>
    </dgm:pt>
    <dgm:pt modelId="{2FEB3F51-E896-4FC2-8E0F-6AD6AF6BC727}" type="parTrans" cxnId="{2D7ABDD4-23DD-4DBE-B5FB-350FC4A51A2D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C8FD7BA8-DB08-43DB-8F90-875C8126278A}" type="sibTrans" cxnId="{2D7ABDD4-23DD-4DBE-B5FB-350FC4A51A2D}">
      <dgm:prSet/>
      <dgm:spPr/>
      <dgm:t>
        <a:bodyPr/>
        <a:lstStyle/>
        <a:p>
          <a:endParaRPr lang="en-GB"/>
        </a:p>
      </dgm:t>
    </dgm:pt>
    <dgm:pt modelId="{178E3E07-70D4-412A-B8CB-38149505BB74}">
      <dgm:prSet custT="1"/>
      <dgm:spPr/>
      <dgm:t>
        <a:bodyPr/>
        <a:lstStyle/>
        <a:p>
          <a:pPr rtl="0"/>
          <a:r>
            <a:rPr lang="en-GB" sz="1400" dirty="0" smtClean="0">
              <a:latin typeface="+mj-lt"/>
            </a:rPr>
            <a:t>Task Force on Public Participation in Decision-making</a:t>
          </a:r>
          <a:endParaRPr lang="en-GB" sz="1400" dirty="0">
            <a:latin typeface="+mj-lt"/>
          </a:endParaRPr>
        </a:p>
      </dgm:t>
    </dgm:pt>
    <dgm:pt modelId="{ED95E44B-0048-41E1-BE5F-F85494718B67}" type="parTrans" cxnId="{B27F741A-582A-404E-8A19-C9FB57604B0E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86D8E863-D914-4FA4-B13A-15D8389275AF}" type="sibTrans" cxnId="{B27F741A-582A-404E-8A19-C9FB57604B0E}">
      <dgm:prSet/>
      <dgm:spPr/>
      <dgm:t>
        <a:bodyPr/>
        <a:lstStyle/>
        <a:p>
          <a:endParaRPr lang="en-GB"/>
        </a:p>
      </dgm:t>
    </dgm:pt>
    <dgm:pt modelId="{22211ECC-6361-4E46-8317-27AF31FDD5B7}">
      <dgm:prSet custT="1"/>
      <dgm:spPr/>
      <dgm:t>
        <a:bodyPr/>
        <a:lstStyle/>
        <a:p>
          <a:pPr rtl="0"/>
          <a:r>
            <a:rPr lang="en-GB" sz="1400" dirty="0" smtClean="0">
              <a:latin typeface="+mj-lt"/>
            </a:rPr>
            <a:t>Task Force on Access to Justice</a:t>
          </a:r>
          <a:endParaRPr lang="en-GB" sz="1400" dirty="0">
            <a:latin typeface="+mj-lt"/>
          </a:endParaRPr>
        </a:p>
      </dgm:t>
    </dgm:pt>
    <dgm:pt modelId="{67A69171-61FF-4949-89A1-44838D68BBD8}" type="parTrans" cxnId="{3CECFD50-9127-4B3E-87BD-CDDCADF54991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E8295A74-7E1F-46DD-BE98-E7527D432E63}" type="sibTrans" cxnId="{3CECFD50-9127-4B3E-87BD-CDDCADF54991}">
      <dgm:prSet/>
      <dgm:spPr/>
      <dgm:t>
        <a:bodyPr/>
        <a:lstStyle/>
        <a:p>
          <a:endParaRPr lang="en-GB"/>
        </a:p>
      </dgm:t>
    </dgm:pt>
    <dgm:pt modelId="{FE29329A-38A0-4179-8A66-35592DD0C38B}">
      <dgm:prSet custT="1"/>
      <dgm:spPr/>
      <dgm:t>
        <a:bodyPr/>
        <a:lstStyle/>
        <a:p>
          <a:pPr rtl="0"/>
          <a:r>
            <a:rPr lang="en-GB" sz="1600" dirty="0" smtClean="0">
              <a:latin typeface="+mj-lt"/>
            </a:rPr>
            <a:t>Compliance Committee</a:t>
          </a:r>
          <a:endParaRPr lang="en-GB" sz="1600" dirty="0">
            <a:latin typeface="+mj-lt"/>
          </a:endParaRPr>
        </a:p>
      </dgm:t>
    </dgm:pt>
    <dgm:pt modelId="{FE42B85F-58BF-4DBD-9F82-190C8DCB481B}" type="parTrans" cxnId="{8C59B5BE-C1A2-419B-8CD8-30DC7C03988F}">
      <dgm:prSet/>
      <dgm:spPr/>
      <dgm:t>
        <a:bodyPr/>
        <a:lstStyle/>
        <a:p>
          <a:endParaRPr lang="en-GB" sz="1600">
            <a:latin typeface="+mj-lt"/>
          </a:endParaRPr>
        </a:p>
      </dgm:t>
    </dgm:pt>
    <dgm:pt modelId="{251FEDB4-5180-45E9-B301-B698E8662E65}" type="sibTrans" cxnId="{8C59B5BE-C1A2-419B-8CD8-30DC7C03988F}">
      <dgm:prSet/>
      <dgm:spPr/>
      <dgm:t>
        <a:bodyPr/>
        <a:lstStyle/>
        <a:p>
          <a:endParaRPr lang="en-GB"/>
        </a:p>
      </dgm:t>
    </dgm:pt>
    <dgm:pt modelId="{47D0E3B1-85E2-456E-9AE5-89AED39FC904}">
      <dgm:prSet custT="1"/>
      <dgm:spPr/>
      <dgm:t>
        <a:bodyPr/>
        <a:lstStyle/>
        <a:p>
          <a:pPr rtl="0"/>
          <a:r>
            <a:rPr lang="en-GB" sz="1600" dirty="0" smtClean="0">
              <a:latin typeface="+mj-lt"/>
            </a:rPr>
            <a:t>Secretariat </a:t>
          </a:r>
        </a:p>
        <a:p>
          <a:pPr rtl="0"/>
          <a:r>
            <a:rPr lang="en-GB" sz="1600" dirty="0" smtClean="0">
              <a:latin typeface="+mj-lt"/>
            </a:rPr>
            <a:t>(supports all work, including capacity building)</a:t>
          </a:r>
          <a:br>
            <a:rPr lang="en-GB" sz="1600" dirty="0" smtClean="0">
              <a:latin typeface="+mj-lt"/>
            </a:rPr>
          </a:br>
          <a:endParaRPr lang="en-GB" sz="1600" dirty="0">
            <a:latin typeface="+mj-lt"/>
          </a:endParaRPr>
        </a:p>
      </dgm:t>
    </dgm:pt>
    <dgm:pt modelId="{B062DAF5-1834-44AD-8AA7-1E79671A74AF}" type="parTrans" cxnId="{C50B2606-B1C7-497C-94B2-139E3C145B23}">
      <dgm:prSet/>
      <dgm:spPr/>
      <dgm:t>
        <a:bodyPr/>
        <a:lstStyle/>
        <a:p>
          <a:endParaRPr lang="en-GB"/>
        </a:p>
      </dgm:t>
    </dgm:pt>
    <dgm:pt modelId="{7D559CEB-0714-4AD0-9444-CF4C819DC62A}" type="sibTrans" cxnId="{C50B2606-B1C7-497C-94B2-139E3C145B23}">
      <dgm:prSet/>
      <dgm:spPr/>
      <dgm:t>
        <a:bodyPr/>
        <a:lstStyle/>
        <a:p>
          <a:endParaRPr lang="en-GB"/>
        </a:p>
      </dgm:t>
    </dgm:pt>
    <dgm:pt modelId="{90109040-B9A1-4840-B249-1B28E8A8AAB5}">
      <dgm:prSet custT="1"/>
      <dgm:spPr/>
      <dgm:t>
        <a:bodyPr/>
        <a:lstStyle/>
        <a:p>
          <a:pPr rtl="0"/>
          <a:r>
            <a:rPr lang="en-GB" sz="1400" dirty="0" smtClean="0">
              <a:latin typeface="+mj-lt"/>
            </a:rPr>
            <a:t>Bureau</a:t>
          </a:r>
          <a:endParaRPr lang="en-GB" sz="1400" dirty="0">
            <a:latin typeface="+mj-lt"/>
          </a:endParaRPr>
        </a:p>
      </dgm:t>
    </dgm:pt>
    <dgm:pt modelId="{5E0CE7B7-09DC-4FFD-8C0D-3595634677C5}" type="parTrans" cxnId="{11946ED5-D01E-43AC-9614-206E7B4958CC}">
      <dgm:prSet/>
      <dgm:spPr/>
      <dgm:t>
        <a:bodyPr/>
        <a:lstStyle/>
        <a:p>
          <a:endParaRPr lang="en-US"/>
        </a:p>
      </dgm:t>
    </dgm:pt>
    <dgm:pt modelId="{E93A41B9-2A5D-4728-A60D-5C210632268A}" type="sibTrans" cxnId="{11946ED5-D01E-43AC-9614-206E7B4958CC}">
      <dgm:prSet/>
      <dgm:spPr/>
      <dgm:t>
        <a:bodyPr/>
        <a:lstStyle/>
        <a:p>
          <a:endParaRPr lang="en-US"/>
        </a:p>
      </dgm:t>
    </dgm:pt>
    <dgm:pt modelId="{0EAF4847-5A9C-42C4-815F-666FD6526DFA}" type="pres">
      <dgm:prSet presAssocID="{EE3FB747-D621-47DB-8073-22BA9932D5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C54E0EB-E1A0-4C1B-A018-83CE07F9651D}" type="pres">
      <dgm:prSet presAssocID="{D79F33D7-676B-4150-877C-7027B81BFF91}" presName="hierRoot1" presStyleCnt="0"/>
      <dgm:spPr/>
      <dgm:t>
        <a:bodyPr/>
        <a:lstStyle/>
        <a:p>
          <a:endParaRPr lang="en-US"/>
        </a:p>
      </dgm:t>
    </dgm:pt>
    <dgm:pt modelId="{EAC9AD21-4D15-44FF-A3A5-9E824638735B}" type="pres">
      <dgm:prSet presAssocID="{D79F33D7-676B-4150-877C-7027B81BFF91}" presName="composite" presStyleCnt="0"/>
      <dgm:spPr/>
      <dgm:t>
        <a:bodyPr/>
        <a:lstStyle/>
        <a:p>
          <a:endParaRPr lang="en-US"/>
        </a:p>
      </dgm:t>
    </dgm:pt>
    <dgm:pt modelId="{F827A3F9-87DF-4868-A9EA-60E4CA397E45}" type="pres">
      <dgm:prSet presAssocID="{D79F33D7-676B-4150-877C-7027B81BFF91}" presName="background" presStyleLbl="node0" presStyleIdx="0" presStyleCnt="2"/>
      <dgm:spPr/>
      <dgm:t>
        <a:bodyPr/>
        <a:lstStyle/>
        <a:p>
          <a:endParaRPr lang="en-US"/>
        </a:p>
      </dgm:t>
    </dgm:pt>
    <dgm:pt modelId="{1DE40D72-E569-47D9-837C-7E70E341AFF2}" type="pres">
      <dgm:prSet presAssocID="{D79F33D7-676B-4150-877C-7027B81BFF91}" presName="text" presStyleLbl="fgAcc0" presStyleIdx="0" presStyleCnt="2" custScaleX="189969" custScaleY="130572" custLinFactY="-42943" custLinFactNeighborX="87001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9E31CD8-8BD0-47EE-BB83-B479EE4026B0}" type="pres">
      <dgm:prSet presAssocID="{D79F33D7-676B-4150-877C-7027B81BFF91}" presName="hierChild2" presStyleCnt="0"/>
      <dgm:spPr/>
      <dgm:t>
        <a:bodyPr/>
        <a:lstStyle/>
        <a:p>
          <a:endParaRPr lang="en-US"/>
        </a:p>
      </dgm:t>
    </dgm:pt>
    <dgm:pt modelId="{109D00C1-EF2F-4F1E-BDB8-5F293972385C}" type="pres">
      <dgm:prSet presAssocID="{06111CFC-33A2-408C-BD61-FCEB83F19402}" presName="Name10" presStyleLbl="parChTrans1D2" presStyleIdx="0" presStyleCnt="3"/>
      <dgm:spPr/>
      <dgm:t>
        <a:bodyPr/>
        <a:lstStyle/>
        <a:p>
          <a:endParaRPr lang="en-GB"/>
        </a:p>
      </dgm:t>
    </dgm:pt>
    <dgm:pt modelId="{C09382A1-1E43-4CEE-B193-4E268E1A4BAF}" type="pres">
      <dgm:prSet presAssocID="{DEAE6EB1-54F0-443D-9A49-70A43DB3C7DB}" presName="hierRoot2" presStyleCnt="0"/>
      <dgm:spPr/>
      <dgm:t>
        <a:bodyPr/>
        <a:lstStyle/>
        <a:p>
          <a:endParaRPr lang="en-US"/>
        </a:p>
      </dgm:t>
    </dgm:pt>
    <dgm:pt modelId="{DCDC9AD7-9558-42BD-8376-FBF6ECBFF430}" type="pres">
      <dgm:prSet presAssocID="{DEAE6EB1-54F0-443D-9A49-70A43DB3C7DB}" presName="composite2" presStyleCnt="0"/>
      <dgm:spPr/>
      <dgm:t>
        <a:bodyPr/>
        <a:lstStyle/>
        <a:p>
          <a:endParaRPr lang="en-US"/>
        </a:p>
      </dgm:t>
    </dgm:pt>
    <dgm:pt modelId="{6CD50A95-B1F6-4F79-9138-9E7DC676984C}" type="pres">
      <dgm:prSet presAssocID="{DEAE6EB1-54F0-443D-9A49-70A43DB3C7DB}" presName="background2" presStyleLbl="node2" presStyleIdx="0" presStyleCnt="3"/>
      <dgm:spPr/>
      <dgm:t>
        <a:bodyPr/>
        <a:lstStyle/>
        <a:p>
          <a:endParaRPr lang="en-US"/>
        </a:p>
      </dgm:t>
    </dgm:pt>
    <dgm:pt modelId="{E435B906-26AF-40A1-A184-4A75662CD203}" type="pres">
      <dgm:prSet presAssocID="{DEAE6EB1-54F0-443D-9A49-70A43DB3C7DB}" presName="text2" presStyleLbl="fgAcc2" presStyleIdx="0" presStyleCnt="3" custScaleX="106852" custScaleY="157689" custLinFactX="200000" custLinFactY="-27826" custLinFactNeighborX="225505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C8829B5-3A53-4E23-9E66-43142A9F1891}" type="pres">
      <dgm:prSet presAssocID="{DEAE6EB1-54F0-443D-9A49-70A43DB3C7DB}" presName="hierChild3" presStyleCnt="0"/>
      <dgm:spPr/>
      <dgm:t>
        <a:bodyPr/>
        <a:lstStyle/>
        <a:p>
          <a:endParaRPr lang="en-US"/>
        </a:p>
      </dgm:t>
    </dgm:pt>
    <dgm:pt modelId="{29E73C08-470F-46F0-99C2-5258B7171865}" type="pres">
      <dgm:prSet presAssocID="{2FEB3F51-E896-4FC2-8E0F-6AD6AF6BC727}" presName="Name17" presStyleLbl="parChTrans1D3" presStyleIdx="0" presStyleCnt="3"/>
      <dgm:spPr/>
      <dgm:t>
        <a:bodyPr/>
        <a:lstStyle/>
        <a:p>
          <a:endParaRPr lang="en-GB"/>
        </a:p>
      </dgm:t>
    </dgm:pt>
    <dgm:pt modelId="{62D19D91-E668-4A52-981B-25CE372F4B84}" type="pres">
      <dgm:prSet presAssocID="{25EB8B2E-7CF7-4494-9919-856103FD2624}" presName="hierRoot3" presStyleCnt="0"/>
      <dgm:spPr/>
      <dgm:t>
        <a:bodyPr/>
        <a:lstStyle/>
        <a:p>
          <a:endParaRPr lang="en-US"/>
        </a:p>
      </dgm:t>
    </dgm:pt>
    <dgm:pt modelId="{B821C739-F4DF-4034-86BC-A1B5C1808626}" type="pres">
      <dgm:prSet presAssocID="{25EB8B2E-7CF7-4494-9919-856103FD2624}" presName="composite3" presStyleCnt="0"/>
      <dgm:spPr/>
      <dgm:t>
        <a:bodyPr/>
        <a:lstStyle/>
        <a:p>
          <a:endParaRPr lang="en-US"/>
        </a:p>
      </dgm:t>
    </dgm:pt>
    <dgm:pt modelId="{C24E5CD6-459B-4626-A0E9-81A775EAAB56}" type="pres">
      <dgm:prSet presAssocID="{25EB8B2E-7CF7-4494-9919-856103FD2624}" presName="background3" presStyleLbl="node3" presStyleIdx="0" presStyleCnt="3"/>
      <dgm:spPr/>
      <dgm:t>
        <a:bodyPr/>
        <a:lstStyle/>
        <a:p>
          <a:endParaRPr lang="en-US"/>
        </a:p>
      </dgm:t>
    </dgm:pt>
    <dgm:pt modelId="{808A4262-E74C-43FD-9B67-7800EF1D25C2}" type="pres">
      <dgm:prSet presAssocID="{25EB8B2E-7CF7-4494-9919-856103FD2624}" presName="text3" presStyleLbl="fgAcc3" presStyleIdx="0" presStyleCnt="3" custScaleX="141447" custScaleY="126830" custLinFactNeighborX="55246" custLinFactNeighborY="-882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02C0E7-B2B8-4E33-98A8-8B3A72AF69F6}" type="pres">
      <dgm:prSet presAssocID="{25EB8B2E-7CF7-4494-9919-856103FD2624}" presName="hierChild4" presStyleCnt="0"/>
      <dgm:spPr/>
      <dgm:t>
        <a:bodyPr/>
        <a:lstStyle/>
        <a:p>
          <a:endParaRPr lang="en-US"/>
        </a:p>
      </dgm:t>
    </dgm:pt>
    <dgm:pt modelId="{41A96A47-6804-485E-87FC-C6C5E3D66B01}" type="pres">
      <dgm:prSet presAssocID="{ED95E44B-0048-41E1-BE5F-F85494718B67}" presName="Name17" presStyleLbl="parChTrans1D3" presStyleIdx="1" presStyleCnt="3"/>
      <dgm:spPr/>
      <dgm:t>
        <a:bodyPr/>
        <a:lstStyle/>
        <a:p>
          <a:endParaRPr lang="en-GB"/>
        </a:p>
      </dgm:t>
    </dgm:pt>
    <dgm:pt modelId="{F8BC4014-547E-417E-846A-EE6DDCBCB95A}" type="pres">
      <dgm:prSet presAssocID="{178E3E07-70D4-412A-B8CB-38149505BB74}" presName="hierRoot3" presStyleCnt="0"/>
      <dgm:spPr/>
      <dgm:t>
        <a:bodyPr/>
        <a:lstStyle/>
        <a:p>
          <a:endParaRPr lang="en-US"/>
        </a:p>
      </dgm:t>
    </dgm:pt>
    <dgm:pt modelId="{153BC146-FF14-484B-AE3A-E238D77D80F8}" type="pres">
      <dgm:prSet presAssocID="{178E3E07-70D4-412A-B8CB-38149505BB74}" presName="composite3" presStyleCnt="0"/>
      <dgm:spPr/>
      <dgm:t>
        <a:bodyPr/>
        <a:lstStyle/>
        <a:p>
          <a:endParaRPr lang="en-US"/>
        </a:p>
      </dgm:t>
    </dgm:pt>
    <dgm:pt modelId="{D5082EFC-00ED-4938-A3B8-67338BF0F10D}" type="pres">
      <dgm:prSet presAssocID="{178E3E07-70D4-412A-B8CB-38149505BB74}" presName="background3" presStyleLbl="node3" presStyleIdx="1" presStyleCnt="3"/>
      <dgm:spPr/>
      <dgm:t>
        <a:bodyPr/>
        <a:lstStyle/>
        <a:p>
          <a:endParaRPr lang="en-US"/>
        </a:p>
      </dgm:t>
    </dgm:pt>
    <dgm:pt modelId="{F15A4181-5DFB-4398-95AB-632E2ED3E452}" type="pres">
      <dgm:prSet presAssocID="{178E3E07-70D4-412A-B8CB-38149505BB74}" presName="text3" presStyleLbl="fgAcc3" presStyleIdx="1" presStyleCnt="3" custScaleX="128569" custScaleY="124806" custLinFactX="90246" custLinFactNeighborX="100000" custLinFactNeighborY="-882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A7E1FC-8D3C-4336-B3DF-8A95BB1D4588}" type="pres">
      <dgm:prSet presAssocID="{178E3E07-70D4-412A-B8CB-38149505BB74}" presName="hierChild4" presStyleCnt="0"/>
      <dgm:spPr/>
      <dgm:t>
        <a:bodyPr/>
        <a:lstStyle/>
        <a:p>
          <a:endParaRPr lang="en-US"/>
        </a:p>
      </dgm:t>
    </dgm:pt>
    <dgm:pt modelId="{0FED15F0-8498-453B-8B72-FD5898BB0989}" type="pres">
      <dgm:prSet presAssocID="{67A69171-61FF-4949-89A1-44838D68BBD8}" presName="Name17" presStyleLbl="parChTrans1D3" presStyleIdx="2" presStyleCnt="3"/>
      <dgm:spPr/>
      <dgm:t>
        <a:bodyPr/>
        <a:lstStyle/>
        <a:p>
          <a:endParaRPr lang="en-GB"/>
        </a:p>
      </dgm:t>
    </dgm:pt>
    <dgm:pt modelId="{38FF1221-6A11-4185-B689-6266E9A58D23}" type="pres">
      <dgm:prSet presAssocID="{22211ECC-6361-4E46-8317-27AF31FDD5B7}" presName="hierRoot3" presStyleCnt="0"/>
      <dgm:spPr/>
      <dgm:t>
        <a:bodyPr/>
        <a:lstStyle/>
        <a:p>
          <a:endParaRPr lang="en-US"/>
        </a:p>
      </dgm:t>
    </dgm:pt>
    <dgm:pt modelId="{213A07FC-F5B0-411F-972F-4918799BBEF9}" type="pres">
      <dgm:prSet presAssocID="{22211ECC-6361-4E46-8317-27AF31FDD5B7}" presName="composite3" presStyleCnt="0"/>
      <dgm:spPr/>
      <dgm:t>
        <a:bodyPr/>
        <a:lstStyle/>
        <a:p>
          <a:endParaRPr lang="en-US"/>
        </a:p>
      </dgm:t>
    </dgm:pt>
    <dgm:pt modelId="{C1D3B6ED-90B0-4D29-A420-C4B443E6D58C}" type="pres">
      <dgm:prSet presAssocID="{22211ECC-6361-4E46-8317-27AF31FDD5B7}" presName="background3" presStyleLbl="node3" presStyleIdx="2" presStyleCnt="3"/>
      <dgm:spPr/>
      <dgm:t>
        <a:bodyPr/>
        <a:lstStyle/>
        <a:p>
          <a:endParaRPr lang="en-US"/>
        </a:p>
      </dgm:t>
    </dgm:pt>
    <dgm:pt modelId="{B6F38E24-1C1E-4993-95F7-5175FE9F34B2}" type="pres">
      <dgm:prSet presAssocID="{22211ECC-6361-4E46-8317-27AF31FDD5B7}" presName="text3" presStyleLbl="fgAcc3" presStyleIdx="2" presStyleCnt="3" custScaleX="155539" custScaleY="137539" custLinFactX="100000" custLinFactNeighborX="124674" custLinFactNeighborY="-882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EE2CFE-D604-4F29-9E87-5AF2A18FE990}" type="pres">
      <dgm:prSet presAssocID="{22211ECC-6361-4E46-8317-27AF31FDD5B7}" presName="hierChild4" presStyleCnt="0"/>
      <dgm:spPr/>
      <dgm:t>
        <a:bodyPr/>
        <a:lstStyle/>
        <a:p>
          <a:endParaRPr lang="en-US"/>
        </a:p>
      </dgm:t>
    </dgm:pt>
    <dgm:pt modelId="{00009357-DCD7-4E8F-90CD-A9FF7ABC7B1F}" type="pres">
      <dgm:prSet presAssocID="{FE42B85F-58BF-4DBD-9F82-190C8DCB481B}" presName="Name10" presStyleLbl="parChTrans1D2" presStyleIdx="1" presStyleCnt="3"/>
      <dgm:spPr/>
      <dgm:t>
        <a:bodyPr/>
        <a:lstStyle/>
        <a:p>
          <a:endParaRPr lang="en-GB"/>
        </a:p>
      </dgm:t>
    </dgm:pt>
    <dgm:pt modelId="{7965B824-3F2E-42EC-A690-EBB7DE4A89C1}" type="pres">
      <dgm:prSet presAssocID="{FE29329A-38A0-4179-8A66-35592DD0C38B}" presName="hierRoot2" presStyleCnt="0"/>
      <dgm:spPr/>
      <dgm:t>
        <a:bodyPr/>
        <a:lstStyle/>
        <a:p>
          <a:endParaRPr lang="en-US"/>
        </a:p>
      </dgm:t>
    </dgm:pt>
    <dgm:pt modelId="{DC452DA7-02D5-4FF2-A9BE-70887211C851}" type="pres">
      <dgm:prSet presAssocID="{FE29329A-38A0-4179-8A66-35592DD0C38B}" presName="composite2" presStyleCnt="0"/>
      <dgm:spPr/>
      <dgm:t>
        <a:bodyPr/>
        <a:lstStyle/>
        <a:p>
          <a:endParaRPr lang="en-US"/>
        </a:p>
      </dgm:t>
    </dgm:pt>
    <dgm:pt modelId="{EDE76638-B299-471C-B179-775DA7E456CF}" type="pres">
      <dgm:prSet presAssocID="{FE29329A-38A0-4179-8A66-35592DD0C38B}" presName="background2" presStyleLbl="node2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1C25DC5-6F0A-40B4-B899-D6EB1F8BA190}" type="pres">
      <dgm:prSet presAssocID="{FE29329A-38A0-4179-8A66-35592DD0C38B}" presName="text2" presStyleLbl="fgAcc2" presStyleIdx="1" presStyleCnt="3" custScaleX="137044" custScaleY="129097" custLinFactX="-100000" custLinFactY="-46677" custLinFactNeighborX="-130143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CE698C3-9744-46BA-8C62-8D6D1B2AA746}" type="pres">
      <dgm:prSet presAssocID="{FE29329A-38A0-4179-8A66-35592DD0C38B}" presName="hierChild3" presStyleCnt="0"/>
      <dgm:spPr/>
      <dgm:t>
        <a:bodyPr/>
        <a:lstStyle/>
        <a:p>
          <a:endParaRPr lang="en-US"/>
        </a:p>
      </dgm:t>
    </dgm:pt>
    <dgm:pt modelId="{F77A03D3-EB6B-4B34-9657-2B9EF2020FA7}" type="pres">
      <dgm:prSet presAssocID="{5E0CE7B7-09DC-4FFD-8C0D-3595634677C5}" presName="Name10" presStyleLbl="parChTrans1D2" presStyleIdx="2" presStyleCnt="3"/>
      <dgm:spPr/>
      <dgm:t>
        <a:bodyPr/>
        <a:lstStyle/>
        <a:p>
          <a:endParaRPr lang="en-US"/>
        </a:p>
      </dgm:t>
    </dgm:pt>
    <dgm:pt modelId="{A4BC2D5F-76FF-4D53-99ED-279F87BED741}" type="pres">
      <dgm:prSet presAssocID="{90109040-B9A1-4840-B249-1B28E8A8AAB5}" presName="hierRoot2" presStyleCnt="0"/>
      <dgm:spPr/>
    </dgm:pt>
    <dgm:pt modelId="{6A4DBE82-56D6-4590-A478-4D055BC66F40}" type="pres">
      <dgm:prSet presAssocID="{90109040-B9A1-4840-B249-1B28E8A8AAB5}" presName="composite2" presStyleCnt="0"/>
      <dgm:spPr/>
    </dgm:pt>
    <dgm:pt modelId="{B7BAB8BC-182D-4A6E-A3E7-FDC310694D0E}" type="pres">
      <dgm:prSet presAssocID="{90109040-B9A1-4840-B249-1B28E8A8AAB5}" presName="background2" presStyleLbl="node2" presStyleIdx="2" presStyleCnt="3"/>
      <dgm:spPr/>
    </dgm:pt>
    <dgm:pt modelId="{622FFE47-91DC-459D-9C56-F963596617E9}" type="pres">
      <dgm:prSet presAssocID="{90109040-B9A1-4840-B249-1B28E8A8AAB5}" presName="text2" presStyleLbl="fgAcc2" presStyleIdx="2" presStyleCnt="3" custScaleX="76147" custScaleY="57423" custLinFactX="-15322" custLinFactNeighborX="-100000" custLinFactNeighborY="-720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254426-5437-40B6-B3A4-900D1927093E}" type="pres">
      <dgm:prSet presAssocID="{90109040-B9A1-4840-B249-1B28E8A8AAB5}" presName="hierChild3" presStyleCnt="0"/>
      <dgm:spPr/>
    </dgm:pt>
    <dgm:pt modelId="{BA86BCEB-9AB4-485E-939E-75854BA34FDC}" type="pres">
      <dgm:prSet presAssocID="{47D0E3B1-85E2-456E-9AE5-89AED39FC904}" presName="hierRoot1" presStyleCnt="0"/>
      <dgm:spPr/>
      <dgm:t>
        <a:bodyPr/>
        <a:lstStyle/>
        <a:p>
          <a:endParaRPr lang="en-US"/>
        </a:p>
      </dgm:t>
    </dgm:pt>
    <dgm:pt modelId="{D45DBFB1-77BB-49AC-B2DA-B47622B49C08}" type="pres">
      <dgm:prSet presAssocID="{47D0E3B1-85E2-456E-9AE5-89AED39FC904}" presName="composite" presStyleCnt="0"/>
      <dgm:spPr/>
      <dgm:t>
        <a:bodyPr/>
        <a:lstStyle/>
        <a:p>
          <a:endParaRPr lang="en-US"/>
        </a:p>
      </dgm:t>
    </dgm:pt>
    <dgm:pt modelId="{16FB0041-0CD6-49B9-953E-71124CF3D32F}" type="pres">
      <dgm:prSet presAssocID="{47D0E3B1-85E2-456E-9AE5-89AED39FC904}" presName="background" presStyleLbl="node0" presStyleIdx="1" presStyleCnt="2"/>
      <dgm:spPr/>
      <dgm:t>
        <a:bodyPr/>
        <a:lstStyle/>
        <a:p>
          <a:endParaRPr lang="en-US"/>
        </a:p>
      </dgm:t>
    </dgm:pt>
    <dgm:pt modelId="{A2EF36E8-7C08-4024-AFC4-C5279AE47736}" type="pres">
      <dgm:prSet presAssocID="{47D0E3B1-85E2-456E-9AE5-89AED39FC904}" presName="text" presStyleLbl="fgAcc0" presStyleIdx="1" presStyleCnt="2" custScaleX="321981" custScaleY="78961" custLinFactX="-100000" custLinFactY="211438" custLinFactNeighborX="-116891" custLinFactNeighborY="3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415B53D-7736-43DF-B11C-511D71AD42F0}" type="pres">
      <dgm:prSet presAssocID="{47D0E3B1-85E2-456E-9AE5-89AED39FC904}" presName="hierChild2" presStyleCnt="0"/>
      <dgm:spPr/>
      <dgm:t>
        <a:bodyPr/>
        <a:lstStyle/>
        <a:p>
          <a:endParaRPr lang="en-US"/>
        </a:p>
      </dgm:t>
    </dgm:pt>
  </dgm:ptLst>
  <dgm:cxnLst>
    <dgm:cxn modelId="{1B1DB3A5-3DF6-446D-A64B-F55F9514A396}" srcId="{EE3FB747-D621-47DB-8073-22BA9932D5E1}" destId="{D79F33D7-676B-4150-877C-7027B81BFF91}" srcOrd="0" destOrd="0" parTransId="{6745C5C6-4D91-4209-8C38-1BC27E2B6EFA}" sibTransId="{CB9D67B8-B89A-416D-A28F-68103FCD979D}"/>
    <dgm:cxn modelId="{CDC39032-FC9C-4D07-B590-3DDEC8BC6D61}" type="presOf" srcId="{22211ECC-6361-4E46-8317-27AF31FDD5B7}" destId="{B6F38E24-1C1E-4993-95F7-5175FE9F34B2}" srcOrd="0" destOrd="0" presId="urn:microsoft.com/office/officeart/2005/8/layout/hierarchy1"/>
    <dgm:cxn modelId="{11946ED5-D01E-43AC-9614-206E7B4958CC}" srcId="{D79F33D7-676B-4150-877C-7027B81BFF91}" destId="{90109040-B9A1-4840-B249-1B28E8A8AAB5}" srcOrd="2" destOrd="0" parTransId="{5E0CE7B7-09DC-4FFD-8C0D-3595634677C5}" sibTransId="{E93A41B9-2A5D-4728-A60D-5C210632268A}"/>
    <dgm:cxn modelId="{8A418397-E552-405A-8AC9-AAF2E4A61740}" type="presOf" srcId="{5E0CE7B7-09DC-4FFD-8C0D-3595634677C5}" destId="{F77A03D3-EB6B-4B34-9657-2B9EF2020FA7}" srcOrd="0" destOrd="0" presId="urn:microsoft.com/office/officeart/2005/8/layout/hierarchy1"/>
    <dgm:cxn modelId="{5462C190-16C5-4A64-81FB-5D49FEBD5D56}" type="presOf" srcId="{06111CFC-33A2-408C-BD61-FCEB83F19402}" destId="{109D00C1-EF2F-4F1E-BDB8-5F293972385C}" srcOrd="0" destOrd="0" presId="urn:microsoft.com/office/officeart/2005/8/layout/hierarchy1"/>
    <dgm:cxn modelId="{1F53A100-E428-429F-9E43-7AA36B54404A}" type="presOf" srcId="{DEAE6EB1-54F0-443D-9A49-70A43DB3C7DB}" destId="{E435B906-26AF-40A1-A184-4A75662CD203}" srcOrd="0" destOrd="0" presId="urn:microsoft.com/office/officeart/2005/8/layout/hierarchy1"/>
    <dgm:cxn modelId="{C50B2606-B1C7-497C-94B2-139E3C145B23}" srcId="{EE3FB747-D621-47DB-8073-22BA9932D5E1}" destId="{47D0E3B1-85E2-456E-9AE5-89AED39FC904}" srcOrd="1" destOrd="0" parTransId="{B062DAF5-1834-44AD-8AA7-1E79671A74AF}" sibTransId="{7D559CEB-0714-4AD0-9444-CF4C819DC62A}"/>
    <dgm:cxn modelId="{0C37E415-B47D-4623-9616-A5922FE91D75}" type="presOf" srcId="{90109040-B9A1-4840-B249-1B28E8A8AAB5}" destId="{622FFE47-91DC-459D-9C56-F963596617E9}" srcOrd="0" destOrd="0" presId="urn:microsoft.com/office/officeart/2005/8/layout/hierarchy1"/>
    <dgm:cxn modelId="{82D1AA41-3E58-4CC2-A1BB-85166E179E73}" type="presOf" srcId="{D79F33D7-676B-4150-877C-7027B81BFF91}" destId="{1DE40D72-E569-47D9-837C-7E70E341AFF2}" srcOrd="0" destOrd="0" presId="urn:microsoft.com/office/officeart/2005/8/layout/hierarchy1"/>
    <dgm:cxn modelId="{C6180A91-A662-4E6B-96DC-A4B9E12E9021}" type="presOf" srcId="{178E3E07-70D4-412A-B8CB-38149505BB74}" destId="{F15A4181-5DFB-4398-95AB-632E2ED3E452}" srcOrd="0" destOrd="0" presId="urn:microsoft.com/office/officeart/2005/8/layout/hierarchy1"/>
    <dgm:cxn modelId="{3CECFD50-9127-4B3E-87BD-CDDCADF54991}" srcId="{DEAE6EB1-54F0-443D-9A49-70A43DB3C7DB}" destId="{22211ECC-6361-4E46-8317-27AF31FDD5B7}" srcOrd="2" destOrd="0" parTransId="{67A69171-61FF-4949-89A1-44838D68BBD8}" sibTransId="{E8295A74-7E1F-46DD-BE98-E7527D432E63}"/>
    <dgm:cxn modelId="{9CB66292-9A64-437B-835A-D3E13B3B2A77}" type="presOf" srcId="{FE29329A-38A0-4179-8A66-35592DD0C38B}" destId="{41C25DC5-6F0A-40B4-B899-D6EB1F8BA190}" srcOrd="0" destOrd="0" presId="urn:microsoft.com/office/officeart/2005/8/layout/hierarchy1"/>
    <dgm:cxn modelId="{18AF2DD7-782B-43F7-9F87-BA69BD2286F4}" type="presOf" srcId="{47D0E3B1-85E2-456E-9AE5-89AED39FC904}" destId="{A2EF36E8-7C08-4024-AFC4-C5279AE47736}" srcOrd="0" destOrd="0" presId="urn:microsoft.com/office/officeart/2005/8/layout/hierarchy1"/>
    <dgm:cxn modelId="{439FF971-2327-4AE9-AAD2-5F082DE84632}" type="presOf" srcId="{25EB8B2E-7CF7-4494-9919-856103FD2624}" destId="{808A4262-E74C-43FD-9B67-7800EF1D25C2}" srcOrd="0" destOrd="0" presId="urn:microsoft.com/office/officeart/2005/8/layout/hierarchy1"/>
    <dgm:cxn modelId="{8C59B5BE-C1A2-419B-8CD8-30DC7C03988F}" srcId="{D79F33D7-676B-4150-877C-7027B81BFF91}" destId="{FE29329A-38A0-4179-8A66-35592DD0C38B}" srcOrd="1" destOrd="0" parTransId="{FE42B85F-58BF-4DBD-9F82-190C8DCB481B}" sibTransId="{251FEDB4-5180-45E9-B301-B698E8662E65}"/>
    <dgm:cxn modelId="{B27F741A-582A-404E-8A19-C9FB57604B0E}" srcId="{DEAE6EB1-54F0-443D-9A49-70A43DB3C7DB}" destId="{178E3E07-70D4-412A-B8CB-38149505BB74}" srcOrd="1" destOrd="0" parTransId="{ED95E44B-0048-41E1-BE5F-F85494718B67}" sibTransId="{86D8E863-D914-4FA4-B13A-15D8389275AF}"/>
    <dgm:cxn modelId="{0EA1DC9E-0A1A-492C-A798-BB1217A286C4}" type="presOf" srcId="{2FEB3F51-E896-4FC2-8E0F-6AD6AF6BC727}" destId="{29E73C08-470F-46F0-99C2-5258B7171865}" srcOrd="0" destOrd="0" presId="urn:microsoft.com/office/officeart/2005/8/layout/hierarchy1"/>
    <dgm:cxn modelId="{54404723-B747-4928-A827-6946983436AC}" type="presOf" srcId="{ED95E44B-0048-41E1-BE5F-F85494718B67}" destId="{41A96A47-6804-485E-87FC-C6C5E3D66B01}" srcOrd="0" destOrd="0" presId="urn:microsoft.com/office/officeart/2005/8/layout/hierarchy1"/>
    <dgm:cxn modelId="{953EE53E-7B00-48D7-9B08-48610C0B7B63}" type="presOf" srcId="{FE42B85F-58BF-4DBD-9F82-190C8DCB481B}" destId="{00009357-DCD7-4E8F-90CD-A9FF7ABC7B1F}" srcOrd="0" destOrd="0" presId="urn:microsoft.com/office/officeart/2005/8/layout/hierarchy1"/>
    <dgm:cxn modelId="{FFAF7BB9-AF5F-4C10-AD57-C77156FC9748}" srcId="{D79F33D7-676B-4150-877C-7027B81BFF91}" destId="{DEAE6EB1-54F0-443D-9A49-70A43DB3C7DB}" srcOrd="0" destOrd="0" parTransId="{06111CFC-33A2-408C-BD61-FCEB83F19402}" sibTransId="{DBDBDF9F-3237-4EF2-96B7-5D9BD711287C}"/>
    <dgm:cxn modelId="{3C4F3AE1-51BE-4133-9E0B-7919D164656C}" type="presOf" srcId="{EE3FB747-D621-47DB-8073-22BA9932D5E1}" destId="{0EAF4847-5A9C-42C4-815F-666FD6526DFA}" srcOrd="0" destOrd="0" presId="urn:microsoft.com/office/officeart/2005/8/layout/hierarchy1"/>
    <dgm:cxn modelId="{03BEEB7A-007E-4BC8-A53C-C61388EB7084}" type="presOf" srcId="{67A69171-61FF-4949-89A1-44838D68BBD8}" destId="{0FED15F0-8498-453B-8B72-FD5898BB0989}" srcOrd="0" destOrd="0" presId="urn:microsoft.com/office/officeart/2005/8/layout/hierarchy1"/>
    <dgm:cxn modelId="{2D7ABDD4-23DD-4DBE-B5FB-350FC4A51A2D}" srcId="{DEAE6EB1-54F0-443D-9A49-70A43DB3C7DB}" destId="{25EB8B2E-7CF7-4494-9919-856103FD2624}" srcOrd="0" destOrd="0" parTransId="{2FEB3F51-E896-4FC2-8E0F-6AD6AF6BC727}" sibTransId="{C8FD7BA8-DB08-43DB-8F90-875C8126278A}"/>
    <dgm:cxn modelId="{2ECA7D29-266F-4367-B132-5B3503B4460F}" type="presParOf" srcId="{0EAF4847-5A9C-42C4-815F-666FD6526DFA}" destId="{7C54E0EB-E1A0-4C1B-A018-83CE07F9651D}" srcOrd="0" destOrd="0" presId="urn:microsoft.com/office/officeart/2005/8/layout/hierarchy1"/>
    <dgm:cxn modelId="{B4A44206-D8B5-4531-83CF-C696110385A2}" type="presParOf" srcId="{7C54E0EB-E1A0-4C1B-A018-83CE07F9651D}" destId="{EAC9AD21-4D15-44FF-A3A5-9E824638735B}" srcOrd="0" destOrd="0" presId="urn:microsoft.com/office/officeart/2005/8/layout/hierarchy1"/>
    <dgm:cxn modelId="{349CC56D-A467-4905-9FC1-28ACA724D357}" type="presParOf" srcId="{EAC9AD21-4D15-44FF-A3A5-9E824638735B}" destId="{F827A3F9-87DF-4868-A9EA-60E4CA397E45}" srcOrd="0" destOrd="0" presId="urn:microsoft.com/office/officeart/2005/8/layout/hierarchy1"/>
    <dgm:cxn modelId="{8A2F19B5-1E76-4A6E-9725-CD1B2D157F55}" type="presParOf" srcId="{EAC9AD21-4D15-44FF-A3A5-9E824638735B}" destId="{1DE40D72-E569-47D9-837C-7E70E341AFF2}" srcOrd="1" destOrd="0" presId="urn:microsoft.com/office/officeart/2005/8/layout/hierarchy1"/>
    <dgm:cxn modelId="{EE778280-DCE1-475E-A690-E0AB68EDDC6E}" type="presParOf" srcId="{7C54E0EB-E1A0-4C1B-A018-83CE07F9651D}" destId="{E9E31CD8-8BD0-47EE-BB83-B479EE4026B0}" srcOrd="1" destOrd="0" presId="urn:microsoft.com/office/officeart/2005/8/layout/hierarchy1"/>
    <dgm:cxn modelId="{8A14F75C-F691-447B-A068-3A162DEF971C}" type="presParOf" srcId="{E9E31CD8-8BD0-47EE-BB83-B479EE4026B0}" destId="{109D00C1-EF2F-4F1E-BDB8-5F293972385C}" srcOrd="0" destOrd="0" presId="urn:microsoft.com/office/officeart/2005/8/layout/hierarchy1"/>
    <dgm:cxn modelId="{C79DCD95-59BF-419B-A3F7-EE74BC3E8FCA}" type="presParOf" srcId="{E9E31CD8-8BD0-47EE-BB83-B479EE4026B0}" destId="{C09382A1-1E43-4CEE-B193-4E268E1A4BAF}" srcOrd="1" destOrd="0" presId="urn:microsoft.com/office/officeart/2005/8/layout/hierarchy1"/>
    <dgm:cxn modelId="{4F088B87-6899-4AC0-9C31-39F1768D45C9}" type="presParOf" srcId="{C09382A1-1E43-4CEE-B193-4E268E1A4BAF}" destId="{DCDC9AD7-9558-42BD-8376-FBF6ECBFF430}" srcOrd="0" destOrd="0" presId="urn:microsoft.com/office/officeart/2005/8/layout/hierarchy1"/>
    <dgm:cxn modelId="{93871882-B4C7-4D67-B045-5B11F28F5D47}" type="presParOf" srcId="{DCDC9AD7-9558-42BD-8376-FBF6ECBFF430}" destId="{6CD50A95-B1F6-4F79-9138-9E7DC676984C}" srcOrd="0" destOrd="0" presId="urn:microsoft.com/office/officeart/2005/8/layout/hierarchy1"/>
    <dgm:cxn modelId="{D92AB680-FE8A-436D-9BAD-C134AE8363C8}" type="presParOf" srcId="{DCDC9AD7-9558-42BD-8376-FBF6ECBFF430}" destId="{E435B906-26AF-40A1-A184-4A75662CD203}" srcOrd="1" destOrd="0" presId="urn:microsoft.com/office/officeart/2005/8/layout/hierarchy1"/>
    <dgm:cxn modelId="{45D5FB29-45E1-4294-B643-F313C89744C7}" type="presParOf" srcId="{C09382A1-1E43-4CEE-B193-4E268E1A4BAF}" destId="{BC8829B5-3A53-4E23-9E66-43142A9F1891}" srcOrd="1" destOrd="0" presId="urn:microsoft.com/office/officeart/2005/8/layout/hierarchy1"/>
    <dgm:cxn modelId="{E02FD60F-130E-4B93-AC8C-CF94F2DBBDCF}" type="presParOf" srcId="{BC8829B5-3A53-4E23-9E66-43142A9F1891}" destId="{29E73C08-470F-46F0-99C2-5258B7171865}" srcOrd="0" destOrd="0" presId="urn:microsoft.com/office/officeart/2005/8/layout/hierarchy1"/>
    <dgm:cxn modelId="{5BE3730F-3A81-4F0B-B04F-7A85A79A5A0D}" type="presParOf" srcId="{BC8829B5-3A53-4E23-9E66-43142A9F1891}" destId="{62D19D91-E668-4A52-981B-25CE372F4B84}" srcOrd="1" destOrd="0" presId="urn:microsoft.com/office/officeart/2005/8/layout/hierarchy1"/>
    <dgm:cxn modelId="{C3A944E5-FE9A-4193-974E-469D2170161C}" type="presParOf" srcId="{62D19D91-E668-4A52-981B-25CE372F4B84}" destId="{B821C739-F4DF-4034-86BC-A1B5C1808626}" srcOrd="0" destOrd="0" presId="urn:microsoft.com/office/officeart/2005/8/layout/hierarchy1"/>
    <dgm:cxn modelId="{86EE8C51-9AFE-4239-8171-E59FDA65D60D}" type="presParOf" srcId="{B821C739-F4DF-4034-86BC-A1B5C1808626}" destId="{C24E5CD6-459B-4626-A0E9-81A775EAAB56}" srcOrd="0" destOrd="0" presId="urn:microsoft.com/office/officeart/2005/8/layout/hierarchy1"/>
    <dgm:cxn modelId="{5856E2E8-7E47-4967-AE19-6808A13B7AC6}" type="presParOf" srcId="{B821C739-F4DF-4034-86BC-A1B5C1808626}" destId="{808A4262-E74C-43FD-9B67-7800EF1D25C2}" srcOrd="1" destOrd="0" presId="urn:microsoft.com/office/officeart/2005/8/layout/hierarchy1"/>
    <dgm:cxn modelId="{05D6F8D2-B8E7-41B0-9E35-595D90356171}" type="presParOf" srcId="{62D19D91-E668-4A52-981B-25CE372F4B84}" destId="{0702C0E7-B2B8-4E33-98A8-8B3A72AF69F6}" srcOrd="1" destOrd="0" presId="urn:microsoft.com/office/officeart/2005/8/layout/hierarchy1"/>
    <dgm:cxn modelId="{5CAA4BA3-43FE-465B-ABC9-855A00643A92}" type="presParOf" srcId="{BC8829B5-3A53-4E23-9E66-43142A9F1891}" destId="{41A96A47-6804-485E-87FC-C6C5E3D66B01}" srcOrd="2" destOrd="0" presId="urn:microsoft.com/office/officeart/2005/8/layout/hierarchy1"/>
    <dgm:cxn modelId="{FF87F026-DB95-4ABA-86C6-3F0087B8A046}" type="presParOf" srcId="{BC8829B5-3A53-4E23-9E66-43142A9F1891}" destId="{F8BC4014-547E-417E-846A-EE6DDCBCB95A}" srcOrd="3" destOrd="0" presId="urn:microsoft.com/office/officeart/2005/8/layout/hierarchy1"/>
    <dgm:cxn modelId="{FB1887B8-2042-43BB-A937-95A9BAA72530}" type="presParOf" srcId="{F8BC4014-547E-417E-846A-EE6DDCBCB95A}" destId="{153BC146-FF14-484B-AE3A-E238D77D80F8}" srcOrd="0" destOrd="0" presId="urn:microsoft.com/office/officeart/2005/8/layout/hierarchy1"/>
    <dgm:cxn modelId="{28E4959F-201B-4017-9324-71B5D59CAF2A}" type="presParOf" srcId="{153BC146-FF14-484B-AE3A-E238D77D80F8}" destId="{D5082EFC-00ED-4938-A3B8-67338BF0F10D}" srcOrd="0" destOrd="0" presId="urn:microsoft.com/office/officeart/2005/8/layout/hierarchy1"/>
    <dgm:cxn modelId="{C777EE43-3ABD-49FA-AE9B-18831D7CB30E}" type="presParOf" srcId="{153BC146-FF14-484B-AE3A-E238D77D80F8}" destId="{F15A4181-5DFB-4398-95AB-632E2ED3E452}" srcOrd="1" destOrd="0" presId="urn:microsoft.com/office/officeart/2005/8/layout/hierarchy1"/>
    <dgm:cxn modelId="{86E6CBEE-AFD5-440D-BE1B-539AFB3409E1}" type="presParOf" srcId="{F8BC4014-547E-417E-846A-EE6DDCBCB95A}" destId="{89A7E1FC-8D3C-4336-B3DF-8A95BB1D4588}" srcOrd="1" destOrd="0" presId="urn:microsoft.com/office/officeart/2005/8/layout/hierarchy1"/>
    <dgm:cxn modelId="{02C795C6-9635-4C09-A162-01372B594053}" type="presParOf" srcId="{BC8829B5-3A53-4E23-9E66-43142A9F1891}" destId="{0FED15F0-8498-453B-8B72-FD5898BB0989}" srcOrd="4" destOrd="0" presId="urn:microsoft.com/office/officeart/2005/8/layout/hierarchy1"/>
    <dgm:cxn modelId="{EA6B700B-44F8-46E9-97F9-766363CF1BD3}" type="presParOf" srcId="{BC8829B5-3A53-4E23-9E66-43142A9F1891}" destId="{38FF1221-6A11-4185-B689-6266E9A58D23}" srcOrd="5" destOrd="0" presId="urn:microsoft.com/office/officeart/2005/8/layout/hierarchy1"/>
    <dgm:cxn modelId="{F2015C85-F7C9-4D3A-8CA9-5FD48D7680AE}" type="presParOf" srcId="{38FF1221-6A11-4185-B689-6266E9A58D23}" destId="{213A07FC-F5B0-411F-972F-4918799BBEF9}" srcOrd="0" destOrd="0" presId="urn:microsoft.com/office/officeart/2005/8/layout/hierarchy1"/>
    <dgm:cxn modelId="{E62B3F70-1EE5-47D7-97E6-9CC125048B23}" type="presParOf" srcId="{213A07FC-F5B0-411F-972F-4918799BBEF9}" destId="{C1D3B6ED-90B0-4D29-A420-C4B443E6D58C}" srcOrd="0" destOrd="0" presId="urn:microsoft.com/office/officeart/2005/8/layout/hierarchy1"/>
    <dgm:cxn modelId="{386E80AE-1581-49D3-86DF-9C3CBB765BA7}" type="presParOf" srcId="{213A07FC-F5B0-411F-972F-4918799BBEF9}" destId="{B6F38E24-1C1E-4993-95F7-5175FE9F34B2}" srcOrd="1" destOrd="0" presId="urn:microsoft.com/office/officeart/2005/8/layout/hierarchy1"/>
    <dgm:cxn modelId="{E626BA44-E458-4A03-9BF1-A692169C2278}" type="presParOf" srcId="{38FF1221-6A11-4185-B689-6266E9A58D23}" destId="{2CEE2CFE-D604-4F29-9E87-5AF2A18FE990}" srcOrd="1" destOrd="0" presId="urn:microsoft.com/office/officeart/2005/8/layout/hierarchy1"/>
    <dgm:cxn modelId="{88026471-8001-4991-A24C-57B633CE2A73}" type="presParOf" srcId="{E9E31CD8-8BD0-47EE-BB83-B479EE4026B0}" destId="{00009357-DCD7-4E8F-90CD-A9FF7ABC7B1F}" srcOrd="2" destOrd="0" presId="urn:microsoft.com/office/officeart/2005/8/layout/hierarchy1"/>
    <dgm:cxn modelId="{3865C6E0-223A-41F2-A23A-EE2FA7AFA4A3}" type="presParOf" srcId="{E9E31CD8-8BD0-47EE-BB83-B479EE4026B0}" destId="{7965B824-3F2E-42EC-A690-EBB7DE4A89C1}" srcOrd="3" destOrd="0" presId="urn:microsoft.com/office/officeart/2005/8/layout/hierarchy1"/>
    <dgm:cxn modelId="{E269CBF0-108E-4362-8BA7-95D3FF4288C2}" type="presParOf" srcId="{7965B824-3F2E-42EC-A690-EBB7DE4A89C1}" destId="{DC452DA7-02D5-4FF2-A9BE-70887211C851}" srcOrd="0" destOrd="0" presId="urn:microsoft.com/office/officeart/2005/8/layout/hierarchy1"/>
    <dgm:cxn modelId="{C8231512-8FA3-408B-9D94-A320E54A4AFB}" type="presParOf" srcId="{DC452DA7-02D5-4FF2-A9BE-70887211C851}" destId="{EDE76638-B299-471C-B179-775DA7E456CF}" srcOrd="0" destOrd="0" presId="urn:microsoft.com/office/officeart/2005/8/layout/hierarchy1"/>
    <dgm:cxn modelId="{DC2DE167-B6DC-4F63-8799-C822B5214D31}" type="presParOf" srcId="{DC452DA7-02D5-4FF2-A9BE-70887211C851}" destId="{41C25DC5-6F0A-40B4-B899-D6EB1F8BA190}" srcOrd="1" destOrd="0" presId="urn:microsoft.com/office/officeart/2005/8/layout/hierarchy1"/>
    <dgm:cxn modelId="{26F9A3CE-3A1C-4BF1-B87A-A3502688053E}" type="presParOf" srcId="{7965B824-3F2E-42EC-A690-EBB7DE4A89C1}" destId="{DCE698C3-9744-46BA-8C62-8D6D1B2AA746}" srcOrd="1" destOrd="0" presId="urn:microsoft.com/office/officeart/2005/8/layout/hierarchy1"/>
    <dgm:cxn modelId="{59049566-EC86-43E8-905B-B48A7A38759D}" type="presParOf" srcId="{E9E31CD8-8BD0-47EE-BB83-B479EE4026B0}" destId="{F77A03D3-EB6B-4B34-9657-2B9EF2020FA7}" srcOrd="4" destOrd="0" presId="urn:microsoft.com/office/officeart/2005/8/layout/hierarchy1"/>
    <dgm:cxn modelId="{498722FC-35F8-4790-BD1E-95A4F27F42C5}" type="presParOf" srcId="{E9E31CD8-8BD0-47EE-BB83-B479EE4026B0}" destId="{A4BC2D5F-76FF-4D53-99ED-279F87BED741}" srcOrd="5" destOrd="0" presId="urn:microsoft.com/office/officeart/2005/8/layout/hierarchy1"/>
    <dgm:cxn modelId="{62BADCBF-1573-43F5-BD12-02068D22BF97}" type="presParOf" srcId="{A4BC2D5F-76FF-4D53-99ED-279F87BED741}" destId="{6A4DBE82-56D6-4590-A478-4D055BC66F40}" srcOrd="0" destOrd="0" presId="urn:microsoft.com/office/officeart/2005/8/layout/hierarchy1"/>
    <dgm:cxn modelId="{032862F1-D1C1-4D99-A907-33ED6EF09693}" type="presParOf" srcId="{6A4DBE82-56D6-4590-A478-4D055BC66F40}" destId="{B7BAB8BC-182D-4A6E-A3E7-FDC310694D0E}" srcOrd="0" destOrd="0" presId="urn:microsoft.com/office/officeart/2005/8/layout/hierarchy1"/>
    <dgm:cxn modelId="{9FE252F0-1562-46AF-A53A-AE74D85CDB7A}" type="presParOf" srcId="{6A4DBE82-56D6-4590-A478-4D055BC66F40}" destId="{622FFE47-91DC-459D-9C56-F963596617E9}" srcOrd="1" destOrd="0" presId="urn:microsoft.com/office/officeart/2005/8/layout/hierarchy1"/>
    <dgm:cxn modelId="{B2C08E35-6F07-463B-AC3F-3CC355D9E396}" type="presParOf" srcId="{A4BC2D5F-76FF-4D53-99ED-279F87BED741}" destId="{D2254426-5437-40B6-B3A4-900D1927093E}" srcOrd="1" destOrd="0" presId="urn:microsoft.com/office/officeart/2005/8/layout/hierarchy1"/>
    <dgm:cxn modelId="{7DBEB9FB-1C51-41EE-BA10-04798874FC09}" type="presParOf" srcId="{0EAF4847-5A9C-42C4-815F-666FD6526DFA}" destId="{BA86BCEB-9AB4-485E-939E-75854BA34FDC}" srcOrd="1" destOrd="0" presId="urn:microsoft.com/office/officeart/2005/8/layout/hierarchy1"/>
    <dgm:cxn modelId="{207A652C-53C2-4493-B5BE-B82AD304FBE2}" type="presParOf" srcId="{BA86BCEB-9AB4-485E-939E-75854BA34FDC}" destId="{D45DBFB1-77BB-49AC-B2DA-B47622B49C08}" srcOrd="0" destOrd="0" presId="urn:microsoft.com/office/officeart/2005/8/layout/hierarchy1"/>
    <dgm:cxn modelId="{651D2C86-7A90-435C-A866-5986F199B9A3}" type="presParOf" srcId="{D45DBFB1-77BB-49AC-B2DA-B47622B49C08}" destId="{16FB0041-0CD6-49B9-953E-71124CF3D32F}" srcOrd="0" destOrd="0" presId="urn:microsoft.com/office/officeart/2005/8/layout/hierarchy1"/>
    <dgm:cxn modelId="{88C5CB19-0770-4982-B9CC-47F7842F2651}" type="presParOf" srcId="{D45DBFB1-77BB-49AC-B2DA-B47622B49C08}" destId="{A2EF36E8-7C08-4024-AFC4-C5279AE47736}" srcOrd="1" destOrd="0" presId="urn:microsoft.com/office/officeart/2005/8/layout/hierarchy1"/>
    <dgm:cxn modelId="{C3A82345-AD37-4E9F-B108-A6A8CDC2B082}" type="presParOf" srcId="{BA86BCEB-9AB4-485E-939E-75854BA34FDC}" destId="{3415B53D-7736-43DF-B11C-511D71AD42F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D1BE5C-2D03-43A4-BFC7-7122336617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8BBFE7-4256-4EEB-9DA6-47B8E4D0524D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 smtClean="0"/>
        </a:p>
        <a:p>
          <a:endParaRPr lang="en-US" dirty="0" smtClean="0"/>
        </a:p>
        <a:p>
          <a:r>
            <a:rPr lang="en-US" dirty="0" smtClean="0"/>
            <a:t> </a:t>
          </a:r>
          <a:endParaRPr lang="en-US" dirty="0"/>
        </a:p>
      </dgm:t>
    </dgm:pt>
    <dgm:pt modelId="{39AA8E29-F92D-4767-8BA0-29A66A929A00}" type="parTrans" cxnId="{755CC023-AC55-4A15-B1F3-AFC0F43D1EDE}">
      <dgm:prSet/>
      <dgm:spPr/>
      <dgm:t>
        <a:bodyPr/>
        <a:lstStyle/>
        <a:p>
          <a:endParaRPr lang="en-US"/>
        </a:p>
      </dgm:t>
    </dgm:pt>
    <dgm:pt modelId="{4BA914EA-C496-4F73-B8BA-DBC4FBCE05C4}" type="sibTrans" cxnId="{755CC023-AC55-4A15-B1F3-AFC0F43D1EDE}">
      <dgm:prSet/>
      <dgm:spPr/>
      <dgm:t>
        <a:bodyPr/>
        <a:lstStyle/>
        <a:p>
          <a:endParaRPr lang="en-US"/>
        </a:p>
      </dgm:t>
    </dgm:pt>
    <dgm:pt modelId="{80A20428-4B98-47AD-B9EE-4B9284FB75F5}">
      <dgm:prSet phldrT="[Text]"/>
      <dgm:spPr/>
      <dgm:t>
        <a:bodyPr/>
        <a:lstStyle/>
        <a:p>
          <a:r>
            <a:rPr lang="en-GB" dirty="0" smtClean="0"/>
            <a:t>Raise awareness among the public about their rights</a:t>
          </a:r>
          <a:endParaRPr lang="en-US" dirty="0"/>
        </a:p>
      </dgm:t>
    </dgm:pt>
    <dgm:pt modelId="{DB849E28-1768-4E65-A5F6-B76BB0EBE174}" type="parTrans" cxnId="{F3408630-379B-4504-A647-BE254D9B48B7}">
      <dgm:prSet/>
      <dgm:spPr/>
      <dgm:t>
        <a:bodyPr/>
        <a:lstStyle/>
        <a:p>
          <a:endParaRPr lang="en-US"/>
        </a:p>
      </dgm:t>
    </dgm:pt>
    <dgm:pt modelId="{61D51988-9BD1-4782-8ADB-D71DD880ACD3}" type="sibTrans" cxnId="{F3408630-379B-4504-A647-BE254D9B48B7}">
      <dgm:prSet/>
      <dgm:spPr/>
      <dgm:t>
        <a:bodyPr/>
        <a:lstStyle/>
        <a:p>
          <a:endParaRPr lang="en-US"/>
        </a:p>
      </dgm:t>
    </dgm:pt>
    <dgm:pt modelId="{61FB3EF1-3235-4C94-B5F4-3FFC186C391F}">
      <dgm:prSet phldrT="[Text]"/>
      <dgm:spPr/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400202B-E06E-444D-995D-026E6FEF4D07}" type="parTrans" cxnId="{148DF600-5526-42B2-B3A4-38E040627D94}">
      <dgm:prSet/>
      <dgm:spPr/>
      <dgm:t>
        <a:bodyPr/>
        <a:lstStyle/>
        <a:p>
          <a:endParaRPr lang="en-US"/>
        </a:p>
      </dgm:t>
    </dgm:pt>
    <dgm:pt modelId="{6CD990AE-1AB2-47B1-83AE-A96B5C2C86D6}" type="sibTrans" cxnId="{148DF600-5526-42B2-B3A4-38E040627D94}">
      <dgm:prSet/>
      <dgm:spPr/>
      <dgm:t>
        <a:bodyPr/>
        <a:lstStyle/>
        <a:p>
          <a:endParaRPr lang="en-US"/>
        </a:p>
      </dgm:t>
    </dgm:pt>
    <dgm:pt modelId="{53301666-D3C7-4641-845E-3BE490643B6E}">
      <dgm:prSet phldrT="[Text]" custT="1"/>
      <dgm:spPr/>
      <dgm:t>
        <a:bodyPr/>
        <a:lstStyle/>
        <a:p>
          <a:r>
            <a:rPr lang="en-US" sz="1900" dirty="0" smtClean="0">
              <a:hlinkClick xmlns:r="http://schemas.openxmlformats.org/officeDocument/2006/relationships" r:id="rId2"/>
            </a:rPr>
            <a:t>Task Force on Access to Information </a:t>
          </a:r>
          <a:r>
            <a:rPr lang="en-US" sz="1900" dirty="0" smtClean="0"/>
            <a:t/>
          </a:r>
          <a:br>
            <a:rPr lang="en-US" sz="1900" dirty="0" smtClean="0"/>
          </a:br>
          <a:r>
            <a:rPr lang="en-US" sz="1900" dirty="0" smtClean="0"/>
            <a:t>(2nd meeting – Geneva, 16-17 December 2013)</a:t>
          </a:r>
          <a:endParaRPr lang="en-US" sz="1900" dirty="0"/>
        </a:p>
      </dgm:t>
    </dgm:pt>
    <dgm:pt modelId="{1F728B34-4E8B-41D8-929C-7D188043A610}" type="parTrans" cxnId="{1EECA387-2EAB-44B4-8CD4-874F6DDF440E}">
      <dgm:prSet/>
      <dgm:spPr/>
      <dgm:t>
        <a:bodyPr/>
        <a:lstStyle/>
        <a:p>
          <a:endParaRPr lang="en-US"/>
        </a:p>
      </dgm:t>
    </dgm:pt>
    <dgm:pt modelId="{88AC6D81-0746-4F32-82DB-AE9760E2A7E9}" type="sibTrans" cxnId="{1EECA387-2EAB-44B4-8CD4-874F6DDF440E}">
      <dgm:prSet/>
      <dgm:spPr/>
      <dgm:t>
        <a:bodyPr/>
        <a:lstStyle/>
        <a:p>
          <a:endParaRPr lang="en-US"/>
        </a:p>
      </dgm:t>
    </dgm:pt>
    <dgm:pt modelId="{AB264DC9-03DD-43C9-B584-A61BC15FDD9C}">
      <dgm:prSet phldrT="[Text]"/>
      <dgm:spPr/>
      <dgm:t>
        <a:bodyPr/>
        <a:lstStyle/>
        <a:p>
          <a:r>
            <a:rPr lang="en-US" dirty="0" smtClean="0"/>
            <a:t>Specific tools</a:t>
          </a:r>
          <a:endParaRPr lang="en-US" dirty="0"/>
        </a:p>
      </dgm:t>
    </dgm:pt>
    <dgm:pt modelId="{CE1B4CDE-5C94-41D6-9847-551A8372A34C}" type="parTrans" cxnId="{F0130CF6-3E66-4C0B-84A6-17005F769347}">
      <dgm:prSet/>
      <dgm:spPr/>
      <dgm:t>
        <a:bodyPr/>
        <a:lstStyle/>
        <a:p>
          <a:endParaRPr lang="en-US"/>
        </a:p>
      </dgm:t>
    </dgm:pt>
    <dgm:pt modelId="{1BA5D69D-FEDF-4586-8374-5A5D101C8053}" type="sibTrans" cxnId="{F0130CF6-3E66-4C0B-84A6-17005F769347}">
      <dgm:prSet/>
      <dgm:spPr/>
      <dgm:t>
        <a:bodyPr/>
        <a:lstStyle/>
        <a:p>
          <a:endParaRPr lang="en-US"/>
        </a:p>
      </dgm:t>
    </dgm:pt>
    <dgm:pt modelId="{65141A2A-EA9F-4FF3-A7DD-E7EC7B8BA4D2}">
      <dgm:prSet phldrT="[Text]" custT="1"/>
      <dgm:spPr/>
      <dgm:t>
        <a:bodyPr/>
        <a:lstStyle/>
        <a:p>
          <a:r>
            <a:rPr lang="en-GB" sz="1900" dirty="0" smtClean="0">
              <a:hlinkClick xmlns:r="http://schemas.openxmlformats.org/officeDocument/2006/relationships" r:id="rId3"/>
            </a:rPr>
            <a:t>Recommendations on the more effective use of EIT</a:t>
          </a:r>
          <a:r>
            <a:rPr lang="en-GB" sz="1900" dirty="0" smtClean="0"/>
            <a:t/>
          </a:r>
          <a:br>
            <a:rPr lang="en-GB" sz="1900" dirty="0" smtClean="0"/>
          </a:br>
          <a:r>
            <a:rPr lang="en-GB" sz="1900" dirty="0" smtClean="0"/>
            <a:t>(Decision II/3)</a:t>
          </a:r>
          <a:endParaRPr lang="en-US" sz="1900" dirty="0"/>
        </a:p>
      </dgm:t>
    </dgm:pt>
    <dgm:pt modelId="{8DE86F53-4616-428B-B97C-3E24659931AE}" type="parTrans" cxnId="{5791EAA9-2A84-4BAD-913C-C4DFC6098DD3}">
      <dgm:prSet/>
      <dgm:spPr/>
      <dgm:t>
        <a:bodyPr/>
        <a:lstStyle/>
        <a:p>
          <a:endParaRPr lang="en-US"/>
        </a:p>
      </dgm:t>
    </dgm:pt>
    <dgm:pt modelId="{3D74AA7D-47F7-4300-A553-F0C2F5257226}" type="sibTrans" cxnId="{5791EAA9-2A84-4BAD-913C-C4DFC6098DD3}">
      <dgm:prSet/>
      <dgm:spPr/>
      <dgm:t>
        <a:bodyPr/>
        <a:lstStyle/>
        <a:p>
          <a:endParaRPr lang="en-US"/>
        </a:p>
      </dgm:t>
    </dgm:pt>
    <dgm:pt modelId="{9B8F9638-29B3-4870-BDFC-C0EC5ADC735F}">
      <dgm:prSet phldrT="[Text]" custT="1"/>
      <dgm:spPr/>
      <dgm:t>
        <a:bodyPr/>
        <a:lstStyle/>
        <a:p>
          <a:r>
            <a:rPr lang="en-GB" sz="1900" dirty="0" smtClean="0">
              <a:hlinkClick xmlns:r="http://schemas.openxmlformats.org/officeDocument/2006/relationships" r:id="rId3"/>
            </a:rPr>
            <a:t>Draft Guidance for National Nodes for Clearinghouse </a:t>
          </a:r>
          <a:r>
            <a:rPr lang="en-GB" sz="1900" dirty="0" smtClean="0"/>
            <a:t>mechanism</a:t>
          </a:r>
          <a:endParaRPr lang="en-US" sz="1900" dirty="0"/>
        </a:p>
      </dgm:t>
    </dgm:pt>
    <dgm:pt modelId="{C2346DEA-A87A-48CB-9AFB-E760E500817F}" type="parTrans" cxnId="{8293DE54-9042-4A60-A936-8E047F971606}">
      <dgm:prSet/>
      <dgm:spPr/>
      <dgm:t>
        <a:bodyPr/>
        <a:lstStyle/>
        <a:p>
          <a:endParaRPr lang="en-US"/>
        </a:p>
      </dgm:t>
    </dgm:pt>
    <dgm:pt modelId="{A0784B55-50D9-4D33-8E46-E81185768184}" type="sibTrans" cxnId="{8293DE54-9042-4A60-A936-8E047F971606}">
      <dgm:prSet/>
      <dgm:spPr/>
      <dgm:t>
        <a:bodyPr/>
        <a:lstStyle/>
        <a:p>
          <a:endParaRPr lang="en-US"/>
        </a:p>
      </dgm:t>
    </dgm:pt>
    <dgm:pt modelId="{03D21DE9-9B8B-4A7D-A7CF-84DAC5721C7C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Promote the accessibility of information held by the private sector and by other bodies than environmental authorities</a:t>
          </a:r>
          <a:endParaRPr lang="en-US" dirty="0"/>
        </a:p>
      </dgm:t>
    </dgm:pt>
    <dgm:pt modelId="{39496DD4-37D6-4CDD-A616-279F602D5C9A}" type="parTrans" cxnId="{1C2DA1D7-9CD6-4232-B78C-C9532A4CD493}">
      <dgm:prSet/>
      <dgm:spPr/>
      <dgm:t>
        <a:bodyPr/>
        <a:lstStyle/>
        <a:p>
          <a:endParaRPr lang="en-US"/>
        </a:p>
      </dgm:t>
    </dgm:pt>
    <dgm:pt modelId="{65FF48EB-10BE-419C-BB49-810F7AC2AC19}" type="sibTrans" cxnId="{1C2DA1D7-9CD6-4232-B78C-C9532A4CD493}">
      <dgm:prSet/>
      <dgm:spPr/>
      <dgm:t>
        <a:bodyPr/>
        <a:lstStyle/>
        <a:p>
          <a:endParaRPr lang="en-US"/>
        </a:p>
      </dgm:t>
    </dgm:pt>
    <dgm:pt modelId="{72445D5A-50BB-48AF-B1C8-7712ADD9C3C9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Facilitate the dissemination of the priority types of information</a:t>
          </a:r>
          <a:endParaRPr lang="en-US" dirty="0"/>
        </a:p>
      </dgm:t>
    </dgm:pt>
    <dgm:pt modelId="{DCA37CD9-D3AC-4DF1-A007-FF41FE4C4D44}" type="parTrans" cxnId="{86166FDB-2AC5-4AF3-8A74-B36BEEB63E5A}">
      <dgm:prSet/>
      <dgm:spPr/>
      <dgm:t>
        <a:bodyPr/>
        <a:lstStyle/>
        <a:p>
          <a:endParaRPr lang="en-US"/>
        </a:p>
      </dgm:t>
    </dgm:pt>
    <dgm:pt modelId="{AF7BBEF0-729F-4CB2-B165-0FAE47F33779}" type="sibTrans" cxnId="{86166FDB-2AC5-4AF3-8A74-B36BEEB63E5A}">
      <dgm:prSet/>
      <dgm:spPr/>
      <dgm:t>
        <a:bodyPr/>
        <a:lstStyle/>
        <a:p>
          <a:endParaRPr lang="en-US"/>
        </a:p>
      </dgm:t>
    </dgm:pt>
    <dgm:pt modelId="{7FFA9B84-80B4-4837-80D3-48347703A94E}">
      <dgm:prSet phldrT="[Text]" custT="1"/>
      <dgm:spPr/>
      <dgm:t>
        <a:bodyPr/>
        <a:lstStyle/>
        <a:p>
          <a:r>
            <a:rPr lang="en-US" sz="1900" dirty="0" smtClean="0"/>
            <a:t>Questionnaire on their implementation (to be disseminated)</a:t>
          </a:r>
          <a:endParaRPr lang="en-US" sz="1900" dirty="0"/>
        </a:p>
      </dgm:t>
    </dgm:pt>
    <dgm:pt modelId="{145C5452-C103-4DF0-BABD-2527618D4E2E}" type="parTrans" cxnId="{310186E1-CFD3-41DC-B90B-7C8A312AA791}">
      <dgm:prSet/>
      <dgm:spPr/>
      <dgm:t>
        <a:bodyPr/>
        <a:lstStyle/>
        <a:p>
          <a:endParaRPr lang="en-US"/>
        </a:p>
      </dgm:t>
    </dgm:pt>
    <dgm:pt modelId="{937AD239-D921-4BDB-82EF-228B069993F5}" type="sibTrans" cxnId="{310186E1-CFD3-41DC-B90B-7C8A312AA791}">
      <dgm:prSet/>
      <dgm:spPr/>
      <dgm:t>
        <a:bodyPr/>
        <a:lstStyle/>
        <a:p>
          <a:endParaRPr lang="en-US"/>
        </a:p>
      </dgm:t>
    </dgm:pt>
    <dgm:pt modelId="{B6037738-CBFF-40CE-A79B-1BBA6DC36B6E}">
      <dgm:prSet phldrT="[Text]"/>
      <dgm:spPr/>
      <dgm:t>
        <a:bodyPr/>
        <a:lstStyle/>
        <a:p>
          <a:r>
            <a:rPr lang="en-US" dirty="0" smtClean="0"/>
            <a:t>Improve access to environment-related health information</a:t>
          </a:r>
          <a:endParaRPr lang="en-US" dirty="0"/>
        </a:p>
      </dgm:t>
    </dgm:pt>
    <dgm:pt modelId="{4781CC90-46BF-45FF-96F4-5B3AD676766B}" type="parTrans" cxnId="{22002C0A-8F50-42B6-9D23-B9A976F358DF}">
      <dgm:prSet/>
      <dgm:spPr/>
    </dgm:pt>
    <dgm:pt modelId="{8B8150E0-9FAA-4805-A270-F8BE4DAC89A6}" type="sibTrans" cxnId="{22002C0A-8F50-42B6-9D23-B9A976F358DF}">
      <dgm:prSet/>
      <dgm:spPr/>
    </dgm:pt>
    <dgm:pt modelId="{9B81ED89-A7FC-4109-900A-D5EC6589263E}" type="pres">
      <dgm:prSet presAssocID="{D6D1BE5C-2D03-43A4-BFC7-7122336617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482618-6AFE-4506-A56D-A322DE044F73}" type="pres">
      <dgm:prSet presAssocID="{B78BBFE7-4256-4EEB-9DA6-47B8E4D0524D}" presName="linNode" presStyleCnt="0"/>
      <dgm:spPr/>
    </dgm:pt>
    <dgm:pt modelId="{B4D4389C-CE3D-4D54-8B6C-1B53F8AE6310}" type="pres">
      <dgm:prSet presAssocID="{B78BBFE7-4256-4EEB-9DA6-47B8E4D0524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FB10E-8FF7-4521-AAB7-BB852CADDD0E}" type="pres">
      <dgm:prSet presAssocID="{B78BBFE7-4256-4EEB-9DA6-47B8E4D0524D}" presName="descendantText" presStyleLbl="alignAccFollowNode1" presStyleIdx="0" presStyleCnt="3" custScaleX="187776" custScaleY="131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B982B-2F96-4058-A1B8-048D3FD1D150}" type="pres">
      <dgm:prSet presAssocID="{4BA914EA-C496-4F73-B8BA-DBC4FBCE05C4}" presName="sp" presStyleCnt="0"/>
      <dgm:spPr/>
    </dgm:pt>
    <dgm:pt modelId="{E8D3A875-A33C-4235-84F9-BEEB845C767B}" type="pres">
      <dgm:prSet presAssocID="{61FB3EF1-3235-4C94-B5F4-3FFC186C391F}" presName="linNode" presStyleCnt="0"/>
      <dgm:spPr/>
    </dgm:pt>
    <dgm:pt modelId="{A228CB2B-517D-4BC1-8F20-D278CE01064C}" type="pres">
      <dgm:prSet presAssocID="{61FB3EF1-3235-4C94-B5F4-3FFC186C391F}" presName="parentText" presStyleLbl="node1" presStyleIdx="1" presStyleCnt="3" custScaleX="65717" custScaleY="349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C25B9-45E6-4524-86B9-A8926229E3FE}" type="pres">
      <dgm:prSet presAssocID="{61FB3EF1-3235-4C94-B5F4-3FFC186C391F}" presName="descendantText" presStyleLbl="alignAccFollowNode1" presStyleIdx="1" presStyleCnt="3" custScaleX="124289" custScaleY="481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DF69C-3400-4461-A550-B8DBE5C6E0E5}" type="pres">
      <dgm:prSet presAssocID="{6CD990AE-1AB2-47B1-83AE-A96B5C2C86D6}" presName="sp" presStyleCnt="0"/>
      <dgm:spPr/>
    </dgm:pt>
    <dgm:pt modelId="{DDA61CEA-074F-4E16-BB88-E7DBD680ADFD}" type="pres">
      <dgm:prSet presAssocID="{AB264DC9-03DD-43C9-B584-A61BC15FDD9C}" presName="linNode" presStyleCnt="0"/>
      <dgm:spPr/>
    </dgm:pt>
    <dgm:pt modelId="{BE5F5FF6-3D54-409A-91CB-3772F5785D3C}" type="pres">
      <dgm:prSet presAssocID="{AB264DC9-03DD-43C9-B584-A61BC15FDD9C}" presName="parentText" presStyleLbl="node1" presStyleIdx="2" presStyleCnt="3" custScaleX="65394" custScaleY="746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DFCDF-9787-459E-AF9E-B6AF65F44313}" type="pres">
      <dgm:prSet presAssocID="{AB264DC9-03DD-43C9-B584-A61BC15FDD9C}" presName="descendantText" presStyleLbl="alignAccFollowNode1" presStyleIdx="2" presStyleCnt="3" custScaleX="119392" custScaleY="90011" custLinFactNeighborX="-15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945404-6ADA-435F-97F1-695F349443B5}" type="presOf" srcId="{B78BBFE7-4256-4EEB-9DA6-47B8E4D0524D}" destId="{B4D4389C-CE3D-4D54-8B6C-1B53F8AE6310}" srcOrd="0" destOrd="0" presId="urn:microsoft.com/office/officeart/2005/8/layout/vList5"/>
    <dgm:cxn modelId="{86166FDB-2AC5-4AF3-8A74-B36BEEB63E5A}" srcId="{B78BBFE7-4256-4EEB-9DA6-47B8E4D0524D}" destId="{72445D5A-50BB-48AF-B1C8-7712ADD9C3C9}" srcOrd="1" destOrd="0" parTransId="{DCA37CD9-D3AC-4DF1-A007-FF41FE4C4D44}" sibTransId="{AF7BBEF0-729F-4CB2-B165-0FAE47F33779}"/>
    <dgm:cxn modelId="{F29FA830-DE41-4D0A-A521-07E333BC4DD0}" type="presOf" srcId="{03D21DE9-9B8B-4A7D-A7CF-84DAC5721C7C}" destId="{13AFB10E-8FF7-4521-AAB7-BB852CADDD0E}" srcOrd="0" destOrd="3" presId="urn:microsoft.com/office/officeart/2005/8/layout/vList5"/>
    <dgm:cxn modelId="{8293DE54-9042-4A60-A936-8E047F971606}" srcId="{AB264DC9-03DD-43C9-B584-A61BC15FDD9C}" destId="{9B8F9638-29B3-4870-BDFC-C0EC5ADC735F}" srcOrd="2" destOrd="0" parTransId="{C2346DEA-A87A-48CB-9AFB-E760E500817F}" sibTransId="{A0784B55-50D9-4D33-8E46-E81185768184}"/>
    <dgm:cxn modelId="{012C2CE6-200D-4024-81E3-055C5CF402B0}" type="presOf" srcId="{7FFA9B84-80B4-4837-80D3-48347703A94E}" destId="{7D5DFCDF-9787-459E-AF9E-B6AF65F44313}" srcOrd="0" destOrd="1" presId="urn:microsoft.com/office/officeart/2005/8/layout/vList5"/>
    <dgm:cxn modelId="{F0130CF6-3E66-4C0B-84A6-17005F769347}" srcId="{D6D1BE5C-2D03-43A4-BFC7-71223366179D}" destId="{AB264DC9-03DD-43C9-B584-A61BC15FDD9C}" srcOrd="2" destOrd="0" parTransId="{CE1B4CDE-5C94-41D6-9847-551A8372A34C}" sibTransId="{1BA5D69D-FEDF-4586-8374-5A5D101C8053}"/>
    <dgm:cxn modelId="{5791EAA9-2A84-4BAD-913C-C4DFC6098DD3}" srcId="{AB264DC9-03DD-43C9-B584-A61BC15FDD9C}" destId="{65141A2A-EA9F-4FF3-A7DD-E7EC7B8BA4D2}" srcOrd="0" destOrd="0" parTransId="{8DE86F53-4616-428B-B97C-3E24659931AE}" sibTransId="{3D74AA7D-47F7-4300-A553-F0C2F5257226}"/>
    <dgm:cxn modelId="{B9ACD375-B874-41EB-9497-0CA38664D113}" type="presOf" srcId="{65141A2A-EA9F-4FF3-A7DD-E7EC7B8BA4D2}" destId="{7D5DFCDF-9787-459E-AF9E-B6AF65F44313}" srcOrd="0" destOrd="0" presId="urn:microsoft.com/office/officeart/2005/8/layout/vList5"/>
    <dgm:cxn modelId="{1C2DA1D7-9CD6-4232-B78C-C9532A4CD493}" srcId="{B78BBFE7-4256-4EEB-9DA6-47B8E4D0524D}" destId="{03D21DE9-9B8B-4A7D-A7CF-84DAC5721C7C}" srcOrd="3" destOrd="0" parTransId="{39496DD4-37D6-4CDD-A616-279F602D5C9A}" sibTransId="{65FF48EB-10BE-419C-BB49-810F7AC2AC19}"/>
    <dgm:cxn modelId="{B3C9E146-5748-46A4-97AD-CE5D9240C71C}" type="presOf" srcId="{72445D5A-50BB-48AF-B1C8-7712ADD9C3C9}" destId="{13AFB10E-8FF7-4521-AAB7-BB852CADDD0E}" srcOrd="0" destOrd="1" presId="urn:microsoft.com/office/officeart/2005/8/layout/vList5"/>
    <dgm:cxn modelId="{16560A07-1F49-4D1F-9C04-A3EB4629502C}" type="presOf" srcId="{B6037738-CBFF-40CE-A79B-1BBA6DC36B6E}" destId="{13AFB10E-8FF7-4521-AAB7-BB852CADDD0E}" srcOrd="0" destOrd="2" presId="urn:microsoft.com/office/officeart/2005/8/layout/vList5"/>
    <dgm:cxn modelId="{F3408630-379B-4504-A647-BE254D9B48B7}" srcId="{B78BBFE7-4256-4EEB-9DA6-47B8E4D0524D}" destId="{80A20428-4B98-47AD-B9EE-4B9284FB75F5}" srcOrd="0" destOrd="0" parTransId="{DB849E28-1768-4E65-A5F6-B76BB0EBE174}" sibTransId="{61D51988-9BD1-4782-8ADB-D71DD880ACD3}"/>
    <dgm:cxn modelId="{755CC023-AC55-4A15-B1F3-AFC0F43D1EDE}" srcId="{D6D1BE5C-2D03-43A4-BFC7-71223366179D}" destId="{B78BBFE7-4256-4EEB-9DA6-47B8E4D0524D}" srcOrd="0" destOrd="0" parTransId="{39AA8E29-F92D-4767-8BA0-29A66A929A00}" sibTransId="{4BA914EA-C496-4F73-B8BA-DBC4FBCE05C4}"/>
    <dgm:cxn modelId="{1FC3A2D1-8AB4-44D1-8342-07E247A2AD55}" type="presOf" srcId="{AB264DC9-03DD-43C9-B584-A61BC15FDD9C}" destId="{BE5F5FF6-3D54-409A-91CB-3772F5785D3C}" srcOrd="0" destOrd="0" presId="urn:microsoft.com/office/officeart/2005/8/layout/vList5"/>
    <dgm:cxn modelId="{0FC30E57-2125-4801-98FC-64F969301E8D}" type="presOf" srcId="{80A20428-4B98-47AD-B9EE-4B9284FB75F5}" destId="{13AFB10E-8FF7-4521-AAB7-BB852CADDD0E}" srcOrd="0" destOrd="0" presId="urn:microsoft.com/office/officeart/2005/8/layout/vList5"/>
    <dgm:cxn modelId="{49965232-275D-4E51-B225-4BAAF1711F95}" type="presOf" srcId="{53301666-D3C7-4641-845E-3BE490643B6E}" destId="{514C25B9-45E6-4524-86B9-A8926229E3FE}" srcOrd="0" destOrd="0" presId="urn:microsoft.com/office/officeart/2005/8/layout/vList5"/>
    <dgm:cxn modelId="{BEED61F2-BFA2-4A66-85A4-26CFE081CB2B}" type="presOf" srcId="{D6D1BE5C-2D03-43A4-BFC7-71223366179D}" destId="{9B81ED89-A7FC-4109-900A-D5EC6589263E}" srcOrd="0" destOrd="0" presId="urn:microsoft.com/office/officeart/2005/8/layout/vList5"/>
    <dgm:cxn modelId="{22002C0A-8F50-42B6-9D23-B9A976F358DF}" srcId="{B78BBFE7-4256-4EEB-9DA6-47B8E4D0524D}" destId="{B6037738-CBFF-40CE-A79B-1BBA6DC36B6E}" srcOrd="2" destOrd="0" parTransId="{4781CC90-46BF-45FF-96F4-5B3AD676766B}" sibTransId="{8B8150E0-9FAA-4805-A270-F8BE4DAC89A6}"/>
    <dgm:cxn modelId="{1EECA387-2EAB-44B4-8CD4-874F6DDF440E}" srcId="{61FB3EF1-3235-4C94-B5F4-3FFC186C391F}" destId="{53301666-D3C7-4641-845E-3BE490643B6E}" srcOrd="0" destOrd="0" parTransId="{1F728B34-4E8B-41D8-929C-7D188043A610}" sibTransId="{88AC6D81-0746-4F32-82DB-AE9760E2A7E9}"/>
    <dgm:cxn modelId="{255291D4-EE8F-4CE6-969D-B7585D026737}" type="presOf" srcId="{9B8F9638-29B3-4870-BDFC-C0EC5ADC735F}" destId="{7D5DFCDF-9787-459E-AF9E-B6AF65F44313}" srcOrd="0" destOrd="2" presId="urn:microsoft.com/office/officeart/2005/8/layout/vList5"/>
    <dgm:cxn modelId="{148DF600-5526-42B2-B3A4-38E040627D94}" srcId="{D6D1BE5C-2D03-43A4-BFC7-71223366179D}" destId="{61FB3EF1-3235-4C94-B5F4-3FFC186C391F}" srcOrd="1" destOrd="0" parTransId="{1400202B-E06E-444D-995D-026E6FEF4D07}" sibTransId="{6CD990AE-1AB2-47B1-83AE-A96B5C2C86D6}"/>
    <dgm:cxn modelId="{01497C5B-6B0C-47C5-BC03-98AC9554F37A}" type="presOf" srcId="{61FB3EF1-3235-4C94-B5F4-3FFC186C391F}" destId="{A228CB2B-517D-4BC1-8F20-D278CE01064C}" srcOrd="0" destOrd="0" presId="urn:microsoft.com/office/officeart/2005/8/layout/vList5"/>
    <dgm:cxn modelId="{310186E1-CFD3-41DC-B90B-7C8A312AA791}" srcId="{AB264DC9-03DD-43C9-B584-A61BC15FDD9C}" destId="{7FFA9B84-80B4-4837-80D3-48347703A94E}" srcOrd="1" destOrd="0" parTransId="{145C5452-C103-4DF0-BABD-2527618D4E2E}" sibTransId="{937AD239-D921-4BDB-82EF-228B069993F5}"/>
    <dgm:cxn modelId="{938A2956-1CB3-4662-A17F-DC1E2D76B739}" type="presParOf" srcId="{9B81ED89-A7FC-4109-900A-D5EC6589263E}" destId="{60482618-6AFE-4506-A56D-A322DE044F73}" srcOrd="0" destOrd="0" presId="urn:microsoft.com/office/officeart/2005/8/layout/vList5"/>
    <dgm:cxn modelId="{A88FFDFA-C062-4377-B457-463C56015ADF}" type="presParOf" srcId="{60482618-6AFE-4506-A56D-A322DE044F73}" destId="{B4D4389C-CE3D-4D54-8B6C-1B53F8AE6310}" srcOrd="0" destOrd="0" presId="urn:microsoft.com/office/officeart/2005/8/layout/vList5"/>
    <dgm:cxn modelId="{AD9E10C0-39F9-4372-A808-8E56E60EF830}" type="presParOf" srcId="{60482618-6AFE-4506-A56D-A322DE044F73}" destId="{13AFB10E-8FF7-4521-AAB7-BB852CADDD0E}" srcOrd="1" destOrd="0" presId="urn:microsoft.com/office/officeart/2005/8/layout/vList5"/>
    <dgm:cxn modelId="{686D704C-2FC8-4682-B879-8FCA6D6039CB}" type="presParOf" srcId="{9B81ED89-A7FC-4109-900A-D5EC6589263E}" destId="{234B982B-2F96-4058-A1B8-048D3FD1D150}" srcOrd="1" destOrd="0" presId="urn:microsoft.com/office/officeart/2005/8/layout/vList5"/>
    <dgm:cxn modelId="{FE88767B-5603-4C2C-9C4F-4728206C3A6A}" type="presParOf" srcId="{9B81ED89-A7FC-4109-900A-D5EC6589263E}" destId="{E8D3A875-A33C-4235-84F9-BEEB845C767B}" srcOrd="2" destOrd="0" presId="urn:microsoft.com/office/officeart/2005/8/layout/vList5"/>
    <dgm:cxn modelId="{163DEC4B-C355-447A-BC4B-B5638EA98CF6}" type="presParOf" srcId="{E8D3A875-A33C-4235-84F9-BEEB845C767B}" destId="{A228CB2B-517D-4BC1-8F20-D278CE01064C}" srcOrd="0" destOrd="0" presId="urn:microsoft.com/office/officeart/2005/8/layout/vList5"/>
    <dgm:cxn modelId="{ED53A7CC-6508-4A17-BB07-98F6518FDF8E}" type="presParOf" srcId="{E8D3A875-A33C-4235-84F9-BEEB845C767B}" destId="{514C25B9-45E6-4524-86B9-A8926229E3FE}" srcOrd="1" destOrd="0" presId="urn:microsoft.com/office/officeart/2005/8/layout/vList5"/>
    <dgm:cxn modelId="{FAA11C89-3FF7-4D93-AFE3-362E1A5369B0}" type="presParOf" srcId="{9B81ED89-A7FC-4109-900A-D5EC6589263E}" destId="{B18DF69C-3400-4461-A550-B8DBE5C6E0E5}" srcOrd="3" destOrd="0" presId="urn:microsoft.com/office/officeart/2005/8/layout/vList5"/>
    <dgm:cxn modelId="{1F43977A-B8A1-4E28-9D0A-D01BADB58B9D}" type="presParOf" srcId="{9B81ED89-A7FC-4109-900A-D5EC6589263E}" destId="{DDA61CEA-074F-4E16-BB88-E7DBD680ADFD}" srcOrd="4" destOrd="0" presId="urn:microsoft.com/office/officeart/2005/8/layout/vList5"/>
    <dgm:cxn modelId="{E054A490-3B8F-48A1-8C7A-3C437AE75704}" type="presParOf" srcId="{DDA61CEA-074F-4E16-BB88-E7DBD680ADFD}" destId="{BE5F5FF6-3D54-409A-91CB-3772F5785D3C}" srcOrd="0" destOrd="0" presId="urn:microsoft.com/office/officeart/2005/8/layout/vList5"/>
    <dgm:cxn modelId="{E9E29C29-31E4-4BCA-ADD5-97C723975CF8}" type="presParOf" srcId="{DDA61CEA-074F-4E16-BB88-E7DBD680ADFD}" destId="{7D5DFCDF-9787-459E-AF9E-B6AF65F443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D1BE5C-2D03-43A4-BFC7-7122336617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8BBFE7-4256-4EEB-9DA6-47B8E4D0524D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 smtClean="0"/>
        </a:p>
        <a:p>
          <a:endParaRPr lang="en-US" dirty="0" smtClean="0"/>
        </a:p>
        <a:p>
          <a:endParaRPr lang="en-US" dirty="0" smtClean="0"/>
        </a:p>
      </dgm:t>
    </dgm:pt>
    <dgm:pt modelId="{39AA8E29-F92D-4767-8BA0-29A66A929A00}" type="parTrans" cxnId="{755CC023-AC55-4A15-B1F3-AFC0F43D1EDE}">
      <dgm:prSet/>
      <dgm:spPr/>
      <dgm:t>
        <a:bodyPr/>
        <a:lstStyle/>
        <a:p>
          <a:endParaRPr lang="en-US"/>
        </a:p>
      </dgm:t>
    </dgm:pt>
    <dgm:pt modelId="{4BA914EA-C496-4F73-B8BA-DBC4FBCE05C4}" type="sibTrans" cxnId="{755CC023-AC55-4A15-B1F3-AFC0F43D1EDE}">
      <dgm:prSet/>
      <dgm:spPr/>
      <dgm:t>
        <a:bodyPr/>
        <a:lstStyle/>
        <a:p>
          <a:endParaRPr lang="en-US"/>
        </a:p>
      </dgm:t>
    </dgm:pt>
    <dgm:pt modelId="{80A20428-4B98-47AD-B9EE-4B9284FB75F5}">
      <dgm:prSet phldrT="[Text]"/>
      <dgm:spPr/>
      <dgm:t>
        <a:bodyPr/>
        <a:lstStyle/>
        <a:p>
          <a:r>
            <a:rPr lang="en-GB" sz="1700" kern="1200" dirty="0" smtClean="0"/>
            <a:t>Capacity-building (training) activities to ensure effective public participation in decision-making with regard to:</a:t>
          </a:r>
          <a:endParaRPr lang="en-US" sz="1700" kern="1200" dirty="0"/>
        </a:p>
      </dgm:t>
    </dgm:pt>
    <dgm:pt modelId="{DB849E28-1768-4E65-A5F6-B76BB0EBE174}" type="parTrans" cxnId="{F3408630-379B-4504-A647-BE254D9B48B7}">
      <dgm:prSet/>
      <dgm:spPr/>
      <dgm:t>
        <a:bodyPr/>
        <a:lstStyle/>
        <a:p>
          <a:endParaRPr lang="en-US"/>
        </a:p>
      </dgm:t>
    </dgm:pt>
    <dgm:pt modelId="{61D51988-9BD1-4782-8ADB-D71DD880ACD3}" type="sibTrans" cxnId="{F3408630-379B-4504-A647-BE254D9B48B7}">
      <dgm:prSet/>
      <dgm:spPr/>
      <dgm:t>
        <a:bodyPr/>
        <a:lstStyle/>
        <a:p>
          <a:endParaRPr lang="en-US"/>
        </a:p>
      </dgm:t>
    </dgm:pt>
    <dgm:pt modelId="{61FB3EF1-3235-4C94-B5F4-3FFC186C391F}">
      <dgm:prSet phldrT="[Text]"/>
      <dgm:spPr/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400202B-E06E-444D-995D-026E6FEF4D07}" type="parTrans" cxnId="{148DF600-5526-42B2-B3A4-38E040627D94}">
      <dgm:prSet/>
      <dgm:spPr/>
      <dgm:t>
        <a:bodyPr/>
        <a:lstStyle/>
        <a:p>
          <a:endParaRPr lang="en-US"/>
        </a:p>
      </dgm:t>
    </dgm:pt>
    <dgm:pt modelId="{6CD990AE-1AB2-47B1-83AE-A96B5C2C86D6}" type="sibTrans" cxnId="{148DF600-5526-42B2-B3A4-38E040627D94}">
      <dgm:prSet/>
      <dgm:spPr/>
      <dgm:t>
        <a:bodyPr/>
        <a:lstStyle/>
        <a:p>
          <a:endParaRPr lang="en-US"/>
        </a:p>
      </dgm:t>
    </dgm:pt>
    <dgm:pt modelId="{53301666-D3C7-4641-845E-3BE490643B6E}">
      <dgm:prSet phldrT="[Text]" custT="1"/>
      <dgm:spPr/>
      <dgm:t>
        <a:bodyPr/>
        <a:lstStyle/>
        <a:p>
          <a:r>
            <a:rPr lang="en-US" sz="1700" dirty="0" smtClean="0">
              <a:hlinkClick xmlns:r="http://schemas.openxmlformats.org/officeDocument/2006/relationships" r:id="rId2"/>
            </a:rPr>
            <a:t>Task Force on Public Participation in Decision-making</a:t>
          </a:r>
          <a:endParaRPr lang="en-US" sz="1700" dirty="0"/>
        </a:p>
      </dgm:t>
    </dgm:pt>
    <dgm:pt modelId="{1F728B34-4E8B-41D8-929C-7D188043A610}" type="parTrans" cxnId="{1EECA387-2EAB-44B4-8CD4-874F6DDF440E}">
      <dgm:prSet/>
      <dgm:spPr/>
      <dgm:t>
        <a:bodyPr/>
        <a:lstStyle/>
        <a:p>
          <a:endParaRPr lang="en-US"/>
        </a:p>
      </dgm:t>
    </dgm:pt>
    <dgm:pt modelId="{88AC6D81-0746-4F32-82DB-AE9760E2A7E9}" type="sibTrans" cxnId="{1EECA387-2EAB-44B4-8CD4-874F6DDF440E}">
      <dgm:prSet/>
      <dgm:spPr/>
      <dgm:t>
        <a:bodyPr/>
        <a:lstStyle/>
        <a:p>
          <a:endParaRPr lang="en-US"/>
        </a:p>
      </dgm:t>
    </dgm:pt>
    <dgm:pt modelId="{AB264DC9-03DD-43C9-B584-A61BC15FDD9C}">
      <dgm:prSet phldrT="[Text]"/>
      <dgm:spPr/>
      <dgm:t>
        <a:bodyPr/>
        <a:lstStyle/>
        <a:p>
          <a:r>
            <a:rPr lang="en-US" dirty="0" smtClean="0"/>
            <a:t>Specific tools</a:t>
          </a:r>
          <a:endParaRPr lang="en-US" dirty="0"/>
        </a:p>
      </dgm:t>
    </dgm:pt>
    <dgm:pt modelId="{CE1B4CDE-5C94-41D6-9847-551A8372A34C}" type="parTrans" cxnId="{F0130CF6-3E66-4C0B-84A6-17005F769347}">
      <dgm:prSet/>
      <dgm:spPr/>
      <dgm:t>
        <a:bodyPr/>
        <a:lstStyle/>
        <a:p>
          <a:endParaRPr lang="en-US"/>
        </a:p>
      </dgm:t>
    </dgm:pt>
    <dgm:pt modelId="{1BA5D69D-FEDF-4586-8374-5A5D101C8053}" type="sibTrans" cxnId="{F0130CF6-3E66-4C0B-84A6-17005F769347}">
      <dgm:prSet/>
      <dgm:spPr/>
      <dgm:t>
        <a:bodyPr/>
        <a:lstStyle/>
        <a:p>
          <a:endParaRPr lang="en-US"/>
        </a:p>
      </dgm:t>
    </dgm:pt>
    <dgm:pt modelId="{65141A2A-EA9F-4FF3-A7DD-E7EC7B8BA4D2}">
      <dgm:prSet phldrT="[Text]" custT="1"/>
      <dgm:spPr/>
      <dgm:t>
        <a:bodyPr/>
        <a:lstStyle/>
        <a:p>
          <a:r>
            <a:rPr lang="en-GB" sz="1700" dirty="0" smtClean="0">
              <a:hlinkClick xmlns:r="http://schemas.openxmlformats.org/officeDocument/2006/relationships" r:id="rId3"/>
            </a:rPr>
            <a:t>The Aarhus Convention’s draft Recommendations on Public Participation </a:t>
          </a:r>
          <a:r>
            <a:rPr lang="en-GB" sz="1700" dirty="0" smtClean="0"/>
            <a:t>in Decision-making in Environmental Matters  (</a:t>
          </a:r>
          <a:endParaRPr lang="en-US" sz="1700" dirty="0"/>
        </a:p>
      </dgm:t>
    </dgm:pt>
    <dgm:pt modelId="{8DE86F53-4616-428B-B97C-3E24659931AE}" type="parTrans" cxnId="{5791EAA9-2A84-4BAD-913C-C4DFC6098DD3}">
      <dgm:prSet/>
      <dgm:spPr/>
      <dgm:t>
        <a:bodyPr/>
        <a:lstStyle/>
        <a:p>
          <a:endParaRPr lang="en-US"/>
        </a:p>
      </dgm:t>
    </dgm:pt>
    <dgm:pt modelId="{3D74AA7D-47F7-4300-A553-F0C2F5257226}" type="sibTrans" cxnId="{5791EAA9-2A84-4BAD-913C-C4DFC6098DD3}">
      <dgm:prSet/>
      <dgm:spPr/>
      <dgm:t>
        <a:bodyPr/>
        <a:lstStyle/>
        <a:p>
          <a:endParaRPr lang="en-US"/>
        </a:p>
      </dgm:t>
    </dgm:pt>
    <dgm:pt modelId="{9B8F9638-29B3-4870-BDFC-C0EC5ADC735F}">
      <dgm:prSet phldrT="[Text]" custT="1"/>
      <dgm:spPr/>
      <dgm:t>
        <a:bodyPr/>
        <a:lstStyle/>
        <a:p>
          <a:r>
            <a:rPr lang="en-GB" sz="1700" dirty="0" smtClean="0">
              <a:hlinkClick xmlns:r="http://schemas.openxmlformats.org/officeDocument/2006/relationships" r:id="rId4"/>
            </a:rPr>
            <a:t>Case studies </a:t>
          </a:r>
          <a:r>
            <a:rPr lang="en-GB" sz="1700" dirty="0" smtClean="0"/>
            <a:t>(request for submission)</a:t>
          </a:r>
          <a:endParaRPr lang="en-US" sz="1700" dirty="0"/>
        </a:p>
      </dgm:t>
    </dgm:pt>
    <dgm:pt modelId="{C2346DEA-A87A-48CB-9AFB-E760E500817F}" type="parTrans" cxnId="{8293DE54-9042-4A60-A936-8E047F971606}">
      <dgm:prSet/>
      <dgm:spPr/>
      <dgm:t>
        <a:bodyPr/>
        <a:lstStyle/>
        <a:p>
          <a:endParaRPr lang="en-US"/>
        </a:p>
      </dgm:t>
    </dgm:pt>
    <dgm:pt modelId="{A0784B55-50D9-4D33-8E46-E81185768184}" type="sibTrans" cxnId="{8293DE54-9042-4A60-A936-8E047F971606}">
      <dgm:prSet/>
      <dgm:spPr/>
      <dgm:t>
        <a:bodyPr/>
        <a:lstStyle/>
        <a:p>
          <a:endParaRPr lang="en-US"/>
        </a:p>
      </dgm:t>
    </dgm:pt>
    <dgm:pt modelId="{03D21DE9-9B8B-4A7D-A7CF-84DAC5721C7C}">
      <dgm:prSet phldrT="[Text]"/>
      <dgm:spPr/>
      <dgm:t>
        <a:bodyPr/>
        <a:lstStyle/>
        <a:p>
          <a:r>
            <a:rPr lang="en-GB" sz="1700" kern="1200" dirty="0" smtClean="0"/>
            <a:t>Assist public authorities in carrying out public participation procedures under the Convention</a:t>
          </a:r>
          <a:endParaRPr lang="en-US" sz="1700" kern="1200" dirty="0"/>
        </a:p>
      </dgm:t>
    </dgm:pt>
    <dgm:pt modelId="{65FF48EB-10BE-419C-BB49-810F7AC2AC19}" type="sibTrans" cxnId="{1C2DA1D7-9CD6-4232-B78C-C9532A4CD493}">
      <dgm:prSet/>
      <dgm:spPr/>
      <dgm:t>
        <a:bodyPr/>
        <a:lstStyle/>
        <a:p>
          <a:endParaRPr lang="en-US"/>
        </a:p>
      </dgm:t>
    </dgm:pt>
    <dgm:pt modelId="{39496DD4-37D6-4CDD-A616-279F602D5C9A}" type="parTrans" cxnId="{1C2DA1D7-9CD6-4232-B78C-C9532A4CD493}">
      <dgm:prSet/>
      <dgm:spPr/>
      <dgm:t>
        <a:bodyPr/>
        <a:lstStyle/>
        <a:p>
          <a:endParaRPr lang="en-US"/>
        </a:p>
      </dgm:t>
    </dgm:pt>
    <dgm:pt modelId="{F4B2E243-901F-4828-950B-C3D2788A5BBD}">
      <dgm:prSet phldrT="[Text]" custT="1"/>
      <dgm:spPr/>
      <dgm:t>
        <a:bodyPr/>
        <a:lstStyle/>
        <a:p>
          <a:r>
            <a:rPr lang="en-GB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disseminate notice of the public participation procedure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</dgm:t>
    </dgm:pt>
    <dgm:pt modelId="{6EE5C150-201C-427D-B920-E925EFF66ECC}" type="parTrans" cxnId="{DC943BE2-A78F-4AAC-9B2B-EB19FB4D4BC5}">
      <dgm:prSet/>
      <dgm:spPr/>
      <dgm:t>
        <a:bodyPr/>
        <a:lstStyle/>
        <a:p>
          <a:endParaRPr lang="en-US"/>
        </a:p>
      </dgm:t>
    </dgm:pt>
    <dgm:pt modelId="{4FCF1CC7-6237-41A7-B739-1241CE17962F}" type="sibTrans" cxnId="{DC943BE2-A78F-4AAC-9B2B-EB19FB4D4BC5}">
      <dgm:prSet/>
      <dgm:spPr/>
      <dgm:t>
        <a:bodyPr/>
        <a:lstStyle/>
        <a:p>
          <a:endParaRPr lang="en-US"/>
        </a:p>
      </dgm:t>
    </dgm:pt>
    <dgm:pt modelId="{2A4E2677-A825-4262-832E-D7E034D24617}">
      <dgm:prSet phldrT="[Text]" custT="1"/>
      <dgm:spPr/>
      <dgm:t>
        <a:bodyPr/>
        <a:lstStyle/>
        <a:p>
          <a:r>
            <a:rPr lang="en-GB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organize  public hearings 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</dgm:t>
    </dgm:pt>
    <dgm:pt modelId="{1BA0CB9A-0432-48E1-AA94-81642582A92F}" type="parTrans" cxnId="{6EB4214D-EE48-4330-82CA-0F270341B820}">
      <dgm:prSet/>
      <dgm:spPr/>
      <dgm:t>
        <a:bodyPr/>
        <a:lstStyle/>
        <a:p>
          <a:endParaRPr lang="en-US"/>
        </a:p>
      </dgm:t>
    </dgm:pt>
    <dgm:pt modelId="{4F60734B-5F45-4DC3-9DA3-5CA9E84B996F}" type="sibTrans" cxnId="{6EB4214D-EE48-4330-82CA-0F270341B820}">
      <dgm:prSet/>
      <dgm:spPr/>
      <dgm:t>
        <a:bodyPr/>
        <a:lstStyle/>
        <a:p>
          <a:endParaRPr lang="en-US"/>
        </a:p>
      </dgm:t>
    </dgm:pt>
    <dgm:pt modelId="{03D37A80-A347-4EAE-9248-57A59E12FB80}">
      <dgm:prSet phldrT="[Text]" custT="1"/>
      <dgm:spPr/>
      <dgm:t>
        <a:bodyPr/>
        <a:lstStyle/>
        <a:p>
          <a:r>
            <a:rPr lang="en-US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Draft legislation,  regulations and other generally applicable legally binding normative instruments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</dgm:t>
    </dgm:pt>
    <dgm:pt modelId="{E2718DA1-A7B6-42C9-848E-DBE295AD30C0}" type="sibTrans" cxnId="{E0AC40B5-5112-426B-B493-81532D393915}">
      <dgm:prSet/>
      <dgm:spPr/>
      <dgm:t>
        <a:bodyPr/>
        <a:lstStyle/>
        <a:p>
          <a:endParaRPr lang="en-US"/>
        </a:p>
      </dgm:t>
    </dgm:pt>
    <dgm:pt modelId="{B4BF0390-7195-4506-B3B8-0A2536519ABF}" type="parTrans" cxnId="{E0AC40B5-5112-426B-B493-81532D393915}">
      <dgm:prSet/>
      <dgm:spPr/>
      <dgm:t>
        <a:bodyPr/>
        <a:lstStyle/>
        <a:p>
          <a:endParaRPr lang="en-US"/>
        </a:p>
      </dgm:t>
    </dgm:pt>
    <dgm:pt modelId="{EDDC99A1-A4AA-4FD9-B2F5-0B4F31513336}">
      <dgm:prSet phldrT="[Text]" custT="1"/>
      <dgm:spPr/>
      <dgm:t>
        <a:bodyPr/>
        <a:lstStyle/>
        <a:p>
          <a:r>
            <a:rPr lang="en-US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Plans , </a:t>
          </a:r>
          <a:r>
            <a:rPr lang="en-US" sz="1700" b="0" kern="1200" dirty="0" err="1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programmes</a:t>
          </a:r>
          <a:r>
            <a:rPr lang="en-US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 and strategies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</dgm:t>
    </dgm:pt>
    <dgm:pt modelId="{5BD540BC-C700-4445-BCCD-F2A755FCFE88}" type="sibTrans" cxnId="{41E545E3-FE8A-46E9-A988-796921B567FD}">
      <dgm:prSet/>
      <dgm:spPr/>
      <dgm:t>
        <a:bodyPr/>
        <a:lstStyle/>
        <a:p>
          <a:endParaRPr lang="en-US"/>
        </a:p>
      </dgm:t>
    </dgm:pt>
    <dgm:pt modelId="{00EA947E-D0D6-4658-B5B5-9FF00F804506}" type="parTrans" cxnId="{41E545E3-FE8A-46E9-A988-796921B567FD}">
      <dgm:prSet/>
      <dgm:spPr/>
      <dgm:t>
        <a:bodyPr/>
        <a:lstStyle/>
        <a:p>
          <a:endParaRPr lang="en-US"/>
        </a:p>
      </dgm:t>
    </dgm:pt>
    <dgm:pt modelId="{72445D5A-50BB-48AF-B1C8-7712ADD9C3C9}">
      <dgm:prSet phldrT="[Text]" custT="1"/>
      <dgm:spPr/>
      <dgm:t>
        <a:bodyPr/>
        <a:lstStyle/>
        <a:p>
          <a:r>
            <a:rPr lang="en-GB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Projects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</dgm:t>
    </dgm:pt>
    <dgm:pt modelId="{AF7BBEF0-729F-4CB2-B165-0FAE47F33779}" type="sibTrans" cxnId="{86166FDB-2AC5-4AF3-8A74-B36BEEB63E5A}">
      <dgm:prSet/>
      <dgm:spPr/>
      <dgm:t>
        <a:bodyPr/>
        <a:lstStyle/>
        <a:p>
          <a:endParaRPr lang="en-US"/>
        </a:p>
      </dgm:t>
    </dgm:pt>
    <dgm:pt modelId="{DCA37CD9-D3AC-4DF1-A007-FF41FE4C4D44}" type="parTrans" cxnId="{86166FDB-2AC5-4AF3-8A74-B36BEEB63E5A}">
      <dgm:prSet/>
      <dgm:spPr/>
      <dgm:t>
        <a:bodyPr/>
        <a:lstStyle/>
        <a:p>
          <a:endParaRPr lang="en-US"/>
        </a:p>
      </dgm:t>
    </dgm:pt>
    <dgm:pt modelId="{9B81ED89-A7FC-4109-900A-D5EC6589263E}" type="pres">
      <dgm:prSet presAssocID="{D6D1BE5C-2D03-43A4-BFC7-7122336617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482618-6AFE-4506-A56D-A322DE044F73}" type="pres">
      <dgm:prSet presAssocID="{B78BBFE7-4256-4EEB-9DA6-47B8E4D0524D}" presName="linNode" presStyleCnt="0"/>
      <dgm:spPr/>
    </dgm:pt>
    <dgm:pt modelId="{B4D4389C-CE3D-4D54-8B6C-1B53F8AE6310}" type="pres">
      <dgm:prSet presAssocID="{B78BBFE7-4256-4EEB-9DA6-47B8E4D0524D}" presName="parentText" presStyleLbl="node1" presStyleIdx="0" presStyleCnt="3" custScaleY="10937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FB10E-8FF7-4521-AAB7-BB852CADDD0E}" type="pres">
      <dgm:prSet presAssocID="{B78BBFE7-4256-4EEB-9DA6-47B8E4D0524D}" presName="descendantText" presStyleLbl="alignAccFollowNode1" presStyleIdx="0" presStyleCnt="3" custScaleX="187776" custScaleY="153206" custLinFactNeighborX="-2584" custLinFactNeighborY="1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B982B-2F96-4058-A1B8-048D3FD1D150}" type="pres">
      <dgm:prSet presAssocID="{4BA914EA-C496-4F73-B8BA-DBC4FBCE05C4}" presName="sp" presStyleCnt="0"/>
      <dgm:spPr/>
    </dgm:pt>
    <dgm:pt modelId="{E8D3A875-A33C-4235-84F9-BEEB845C767B}" type="pres">
      <dgm:prSet presAssocID="{61FB3EF1-3235-4C94-B5F4-3FFC186C391F}" presName="linNode" presStyleCnt="0"/>
      <dgm:spPr/>
    </dgm:pt>
    <dgm:pt modelId="{A228CB2B-517D-4BC1-8F20-D278CE01064C}" type="pres">
      <dgm:prSet presAssocID="{61FB3EF1-3235-4C94-B5F4-3FFC186C391F}" presName="parentText" presStyleLbl="node1" presStyleIdx="1" presStyleCnt="3" custScaleX="65717" custScaleY="2983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C25B9-45E6-4524-86B9-A8926229E3FE}" type="pres">
      <dgm:prSet presAssocID="{61FB3EF1-3235-4C94-B5F4-3FFC186C391F}" presName="descendantText" presStyleLbl="alignAccFollowNode1" presStyleIdx="1" presStyleCnt="3" custScaleX="124289" custScaleY="27655" custLinFactNeighborX="-1457" custLinFactNeighborY="2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DF69C-3400-4461-A550-B8DBE5C6E0E5}" type="pres">
      <dgm:prSet presAssocID="{6CD990AE-1AB2-47B1-83AE-A96B5C2C86D6}" presName="sp" presStyleCnt="0"/>
      <dgm:spPr/>
    </dgm:pt>
    <dgm:pt modelId="{DDA61CEA-074F-4E16-BB88-E7DBD680ADFD}" type="pres">
      <dgm:prSet presAssocID="{AB264DC9-03DD-43C9-B584-A61BC15FDD9C}" presName="linNode" presStyleCnt="0"/>
      <dgm:spPr/>
    </dgm:pt>
    <dgm:pt modelId="{BE5F5FF6-3D54-409A-91CB-3772F5785D3C}" type="pres">
      <dgm:prSet presAssocID="{AB264DC9-03DD-43C9-B584-A61BC15FDD9C}" presName="parentText" presStyleLbl="node1" presStyleIdx="2" presStyleCnt="3" custScaleX="65394" custScaleY="452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DFCDF-9787-459E-AF9E-B6AF65F44313}" type="pres">
      <dgm:prSet presAssocID="{AB264DC9-03DD-43C9-B584-A61BC15FDD9C}" presName="descendantText" presStyleLbl="alignAccFollowNode1" presStyleIdx="2" presStyleCnt="3" custScaleX="119392" custScaleY="55123" custLinFactNeighborX="-3143" custLinFactNeighborY="-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5B1163-2B05-4CAB-AD98-E01401BC3F9F}" type="presOf" srcId="{AB264DC9-03DD-43C9-B584-A61BC15FDD9C}" destId="{BE5F5FF6-3D54-409A-91CB-3772F5785D3C}" srcOrd="0" destOrd="0" presId="urn:microsoft.com/office/officeart/2005/8/layout/vList5"/>
    <dgm:cxn modelId="{14B1C819-2B8B-4108-A7DE-56B90EF12E6F}" type="presOf" srcId="{03D21DE9-9B8B-4A7D-A7CF-84DAC5721C7C}" destId="{13AFB10E-8FF7-4521-AAB7-BB852CADDD0E}" srcOrd="0" destOrd="4" presId="urn:microsoft.com/office/officeart/2005/8/layout/vList5"/>
    <dgm:cxn modelId="{86166FDB-2AC5-4AF3-8A74-B36BEEB63E5A}" srcId="{80A20428-4B98-47AD-B9EE-4B9284FB75F5}" destId="{72445D5A-50BB-48AF-B1C8-7712ADD9C3C9}" srcOrd="0" destOrd="0" parTransId="{DCA37CD9-D3AC-4DF1-A007-FF41FE4C4D44}" sibTransId="{AF7BBEF0-729F-4CB2-B165-0FAE47F33779}"/>
    <dgm:cxn modelId="{8293DE54-9042-4A60-A936-8E047F971606}" srcId="{AB264DC9-03DD-43C9-B584-A61BC15FDD9C}" destId="{9B8F9638-29B3-4870-BDFC-C0EC5ADC735F}" srcOrd="1" destOrd="0" parTransId="{C2346DEA-A87A-48CB-9AFB-E760E500817F}" sibTransId="{A0784B55-50D9-4D33-8E46-E81185768184}"/>
    <dgm:cxn modelId="{41E545E3-FE8A-46E9-A988-796921B567FD}" srcId="{80A20428-4B98-47AD-B9EE-4B9284FB75F5}" destId="{EDDC99A1-A4AA-4FD9-B2F5-0B4F31513336}" srcOrd="1" destOrd="0" parTransId="{00EA947E-D0D6-4658-B5B5-9FF00F804506}" sibTransId="{5BD540BC-C700-4445-BCCD-F2A755FCFE88}"/>
    <dgm:cxn modelId="{F0130CF6-3E66-4C0B-84A6-17005F769347}" srcId="{D6D1BE5C-2D03-43A4-BFC7-71223366179D}" destId="{AB264DC9-03DD-43C9-B584-A61BC15FDD9C}" srcOrd="2" destOrd="0" parTransId="{CE1B4CDE-5C94-41D6-9847-551A8372A34C}" sibTransId="{1BA5D69D-FEDF-4586-8374-5A5D101C8053}"/>
    <dgm:cxn modelId="{DC943BE2-A78F-4AAC-9B2B-EB19FB4D4BC5}" srcId="{03D21DE9-9B8B-4A7D-A7CF-84DAC5721C7C}" destId="{F4B2E243-901F-4828-950B-C3D2788A5BBD}" srcOrd="0" destOrd="0" parTransId="{6EE5C150-201C-427D-B920-E925EFF66ECC}" sibTransId="{4FCF1CC7-6237-41A7-B739-1241CE17962F}"/>
    <dgm:cxn modelId="{5791EAA9-2A84-4BAD-913C-C4DFC6098DD3}" srcId="{AB264DC9-03DD-43C9-B584-A61BC15FDD9C}" destId="{65141A2A-EA9F-4FF3-A7DD-E7EC7B8BA4D2}" srcOrd="0" destOrd="0" parTransId="{8DE86F53-4616-428B-B97C-3E24659931AE}" sibTransId="{3D74AA7D-47F7-4300-A553-F0C2F5257226}"/>
    <dgm:cxn modelId="{A3EBE91D-B418-4FAD-8859-569CAAED06FA}" type="presOf" srcId="{B78BBFE7-4256-4EEB-9DA6-47B8E4D0524D}" destId="{B4D4389C-CE3D-4D54-8B6C-1B53F8AE6310}" srcOrd="0" destOrd="0" presId="urn:microsoft.com/office/officeart/2005/8/layout/vList5"/>
    <dgm:cxn modelId="{4F0DFE20-A1FA-4523-8255-44D053075B19}" type="presOf" srcId="{EDDC99A1-A4AA-4FD9-B2F5-0B4F31513336}" destId="{13AFB10E-8FF7-4521-AAB7-BB852CADDD0E}" srcOrd="0" destOrd="2" presId="urn:microsoft.com/office/officeart/2005/8/layout/vList5"/>
    <dgm:cxn modelId="{3CDB9508-AD4B-4686-91C6-92A274B28E69}" type="presOf" srcId="{9B8F9638-29B3-4870-BDFC-C0EC5ADC735F}" destId="{7D5DFCDF-9787-459E-AF9E-B6AF65F44313}" srcOrd="0" destOrd="1" presId="urn:microsoft.com/office/officeart/2005/8/layout/vList5"/>
    <dgm:cxn modelId="{1C2DA1D7-9CD6-4232-B78C-C9532A4CD493}" srcId="{B78BBFE7-4256-4EEB-9DA6-47B8E4D0524D}" destId="{03D21DE9-9B8B-4A7D-A7CF-84DAC5721C7C}" srcOrd="1" destOrd="0" parTransId="{39496DD4-37D6-4CDD-A616-279F602D5C9A}" sibTransId="{65FF48EB-10BE-419C-BB49-810F7AC2AC19}"/>
    <dgm:cxn modelId="{98FF5CBC-F0AE-4116-AD45-069DFE6DF07D}" type="presOf" srcId="{65141A2A-EA9F-4FF3-A7DD-E7EC7B8BA4D2}" destId="{7D5DFCDF-9787-459E-AF9E-B6AF65F44313}" srcOrd="0" destOrd="0" presId="urn:microsoft.com/office/officeart/2005/8/layout/vList5"/>
    <dgm:cxn modelId="{6EB4214D-EE48-4330-82CA-0F270341B820}" srcId="{03D21DE9-9B8B-4A7D-A7CF-84DAC5721C7C}" destId="{2A4E2677-A825-4262-832E-D7E034D24617}" srcOrd="1" destOrd="0" parTransId="{1BA0CB9A-0432-48E1-AA94-81642582A92F}" sibTransId="{4F60734B-5F45-4DC3-9DA3-5CA9E84B996F}"/>
    <dgm:cxn modelId="{E0AC40B5-5112-426B-B493-81532D393915}" srcId="{80A20428-4B98-47AD-B9EE-4B9284FB75F5}" destId="{03D37A80-A347-4EAE-9248-57A59E12FB80}" srcOrd="2" destOrd="0" parTransId="{B4BF0390-7195-4506-B3B8-0A2536519ABF}" sibTransId="{E2718DA1-A7B6-42C9-848E-DBE295AD30C0}"/>
    <dgm:cxn modelId="{2990B662-1E61-4A2D-B757-F72FFD0723AA}" type="presOf" srcId="{03D37A80-A347-4EAE-9248-57A59E12FB80}" destId="{13AFB10E-8FF7-4521-AAB7-BB852CADDD0E}" srcOrd="0" destOrd="3" presId="urn:microsoft.com/office/officeart/2005/8/layout/vList5"/>
    <dgm:cxn modelId="{4EE3DFBB-13BB-4BED-8CB4-4F7D2DE90959}" type="presOf" srcId="{72445D5A-50BB-48AF-B1C8-7712ADD9C3C9}" destId="{13AFB10E-8FF7-4521-AAB7-BB852CADDD0E}" srcOrd="0" destOrd="1" presId="urn:microsoft.com/office/officeart/2005/8/layout/vList5"/>
    <dgm:cxn modelId="{2ACC7E63-A91E-45A6-8C91-3BE83A1FD08D}" type="presOf" srcId="{53301666-D3C7-4641-845E-3BE490643B6E}" destId="{514C25B9-45E6-4524-86B9-A8926229E3FE}" srcOrd="0" destOrd="0" presId="urn:microsoft.com/office/officeart/2005/8/layout/vList5"/>
    <dgm:cxn modelId="{A620D946-8003-4FFE-A52D-295B439A5EF8}" type="presOf" srcId="{61FB3EF1-3235-4C94-B5F4-3FFC186C391F}" destId="{A228CB2B-517D-4BC1-8F20-D278CE01064C}" srcOrd="0" destOrd="0" presId="urn:microsoft.com/office/officeart/2005/8/layout/vList5"/>
    <dgm:cxn modelId="{F3408630-379B-4504-A647-BE254D9B48B7}" srcId="{B78BBFE7-4256-4EEB-9DA6-47B8E4D0524D}" destId="{80A20428-4B98-47AD-B9EE-4B9284FB75F5}" srcOrd="0" destOrd="0" parTransId="{DB849E28-1768-4E65-A5F6-B76BB0EBE174}" sibTransId="{61D51988-9BD1-4782-8ADB-D71DD880ACD3}"/>
    <dgm:cxn modelId="{755CC023-AC55-4A15-B1F3-AFC0F43D1EDE}" srcId="{D6D1BE5C-2D03-43A4-BFC7-71223366179D}" destId="{B78BBFE7-4256-4EEB-9DA6-47B8E4D0524D}" srcOrd="0" destOrd="0" parTransId="{39AA8E29-F92D-4767-8BA0-29A66A929A00}" sibTransId="{4BA914EA-C496-4F73-B8BA-DBC4FBCE05C4}"/>
    <dgm:cxn modelId="{A10C4D5E-B04E-4EE8-9A8F-8CA0FC9C0EEF}" type="presOf" srcId="{D6D1BE5C-2D03-43A4-BFC7-71223366179D}" destId="{9B81ED89-A7FC-4109-900A-D5EC6589263E}" srcOrd="0" destOrd="0" presId="urn:microsoft.com/office/officeart/2005/8/layout/vList5"/>
    <dgm:cxn modelId="{D1D2B191-110F-4774-8D6F-0F8B7A90CC3E}" type="presOf" srcId="{2A4E2677-A825-4262-832E-D7E034D24617}" destId="{13AFB10E-8FF7-4521-AAB7-BB852CADDD0E}" srcOrd="0" destOrd="6" presId="urn:microsoft.com/office/officeart/2005/8/layout/vList5"/>
    <dgm:cxn modelId="{5D147725-B8E3-44BF-81F7-E96B31132C82}" type="presOf" srcId="{80A20428-4B98-47AD-B9EE-4B9284FB75F5}" destId="{13AFB10E-8FF7-4521-AAB7-BB852CADDD0E}" srcOrd="0" destOrd="0" presId="urn:microsoft.com/office/officeart/2005/8/layout/vList5"/>
    <dgm:cxn modelId="{1EECA387-2EAB-44B4-8CD4-874F6DDF440E}" srcId="{61FB3EF1-3235-4C94-B5F4-3FFC186C391F}" destId="{53301666-D3C7-4641-845E-3BE490643B6E}" srcOrd="0" destOrd="0" parTransId="{1F728B34-4E8B-41D8-929C-7D188043A610}" sibTransId="{88AC6D81-0746-4F32-82DB-AE9760E2A7E9}"/>
    <dgm:cxn modelId="{863B29B9-A5ED-49EC-96FB-ADF737560C3B}" type="presOf" srcId="{F4B2E243-901F-4828-950B-C3D2788A5BBD}" destId="{13AFB10E-8FF7-4521-AAB7-BB852CADDD0E}" srcOrd="0" destOrd="5" presId="urn:microsoft.com/office/officeart/2005/8/layout/vList5"/>
    <dgm:cxn modelId="{148DF600-5526-42B2-B3A4-38E040627D94}" srcId="{D6D1BE5C-2D03-43A4-BFC7-71223366179D}" destId="{61FB3EF1-3235-4C94-B5F4-3FFC186C391F}" srcOrd="1" destOrd="0" parTransId="{1400202B-E06E-444D-995D-026E6FEF4D07}" sibTransId="{6CD990AE-1AB2-47B1-83AE-A96B5C2C86D6}"/>
    <dgm:cxn modelId="{516F6E66-D208-4D6D-ABF8-AF02D8C2E57D}" type="presParOf" srcId="{9B81ED89-A7FC-4109-900A-D5EC6589263E}" destId="{60482618-6AFE-4506-A56D-A322DE044F73}" srcOrd="0" destOrd="0" presId="urn:microsoft.com/office/officeart/2005/8/layout/vList5"/>
    <dgm:cxn modelId="{9302517B-73C6-42EB-83B1-5CD774561EFD}" type="presParOf" srcId="{60482618-6AFE-4506-A56D-A322DE044F73}" destId="{B4D4389C-CE3D-4D54-8B6C-1B53F8AE6310}" srcOrd="0" destOrd="0" presId="urn:microsoft.com/office/officeart/2005/8/layout/vList5"/>
    <dgm:cxn modelId="{0FA07E95-2C5A-449B-BE45-14621E19DF2A}" type="presParOf" srcId="{60482618-6AFE-4506-A56D-A322DE044F73}" destId="{13AFB10E-8FF7-4521-AAB7-BB852CADDD0E}" srcOrd="1" destOrd="0" presId="urn:microsoft.com/office/officeart/2005/8/layout/vList5"/>
    <dgm:cxn modelId="{15329B55-AB2C-4137-9DCD-0C46FBB285D3}" type="presParOf" srcId="{9B81ED89-A7FC-4109-900A-D5EC6589263E}" destId="{234B982B-2F96-4058-A1B8-048D3FD1D150}" srcOrd="1" destOrd="0" presId="urn:microsoft.com/office/officeart/2005/8/layout/vList5"/>
    <dgm:cxn modelId="{8654544D-C152-4B6F-ADE2-9E9824E78317}" type="presParOf" srcId="{9B81ED89-A7FC-4109-900A-D5EC6589263E}" destId="{E8D3A875-A33C-4235-84F9-BEEB845C767B}" srcOrd="2" destOrd="0" presId="urn:microsoft.com/office/officeart/2005/8/layout/vList5"/>
    <dgm:cxn modelId="{CBD9F8ED-7B2C-4445-81F4-4B4040A60B66}" type="presParOf" srcId="{E8D3A875-A33C-4235-84F9-BEEB845C767B}" destId="{A228CB2B-517D-4BC1-8F20-D278CE01064C}" srcOrd="0" destOrd="0" presId="urn:microsoft.com/office/officeart/2005/8/layout/vList5"/>
    <dgm:cxn modelId="{05F48B2A-AF95-41CC-ADB2-0DCF4A93C4A3}" type="presParOf" srcId="{E8D3A875-A33C-4235-84F9-BEEB845C767B}" destId="{514C25B9-45E6-4524-86B9-A8926229E3FE}" srcOrd="1" destOrd="0" presId="urn:microsoft.com/office/officeart/2005/8/layout/vList5"/>
    <dgm:cxn modelId="{833777DA-BE1E-4845-8DFF-892EBE4DC14F}" type="presParOf" srcId="{9B81ED89-A7FC-4109-900A-D5EC6589263E}" destId="{B18DF69C-3400-4461-A550-B8DBE5C6E0E5}" srcOrd="3" destOrd="0" presId="urn:microsoft.com/office/officeart/2005/8/layout/vList5"/>
    <dgm:cxn modelId="{B4C84526-3A3B-408F-9CE6-CE0D452DC8B5}" type="presParOf" srcId="{9B81ED89-A7FC-4109-900A-D5EC6589263E}" destId="{DDA61CEA-074F-4E16-BB88-E7DBD680ADFD}" srcOrd="4" destOrd="0" presId="urn:microsoft.com/office/officeart/2005/8/layout/vList5"/>
    <dgm:cxn modelId="{6768494C-72C3-4FD4-A804-59712A1F2EC3}" type="presParOf" srcId="{DDA61CEA-074F-4E16-BB88-E7DBD680ADFD}" destId="{BE5F5FF6-3D54-409A-91CB-3772F5785D3C}" srcOrd="0" destOrd="0" presId="urn:microsoft.com/office/officeart/2005/8/layout/vList5"/>
    <dgm:cxn modelId="{2C2B33DA-1BE4-41BC-93D8-3E91248F06D2}" type="presParOf" srcId="{DDA61CEA-074F-4E16-BB88-E7DBD680ADFD}" destId="{7D5DFCDF-9787-459E-AF9E-B6AF65F443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D1BE5C-2D03-43A4-BFC7-7122336617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8BBFE7-4256-4EEB-9DA6-47B8E4D0524D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39AA8E29-F92D-4767-8BA0-29A66A929A00}" type="parTrans" cxnId="{755CC023-AC55-4A15-B1F3-AFC0F43D1EDE}">
      <dgm:prSet/>
      <dgm:spPr/>
      <dgm:t>
        <a:bodyPr/>
        <a:lstStyle/>
        <a:p>
          <a:endParaRPr lang="en-US"/>
        </a:p>
      </dgm:t>
    </dgm:pt>
    <dgm:pt modelId="{4BA914EA-C496-4F73-B8BA-DBC4FBCE05C4}" type="sibTrans" cxnId="{755CC023-AC55-4A15-B1F3-AFC0F43D1EDE}">
      <dgm:prSet/>
      <dgm:spPr/>
      <dgm:t>
        <a:bodyPr/>
        <a:lstStyle/>
        <a:p>
          <a:endParaRPr lang="en-US"/>
        </a:p>
      </dgm:t>
    </dgm:pt>
    <dgm:pt modelId="{80A20428-4B98-47AD-B9EE-4B9284FB75F5}">
      <dgm:prSet phldrT="[Text]" custT="1"/>
      <dgm:spPr/>
      <dgm:t>
        <a:bodyPr/>
        <a:lstStyle/>
        <a:p>
          <a:r>
            <a:rPr lang="en-GB" sz="1800" dirty="0" smtClean="0"/>
            <a:t>Raise awareness among the public about their rights under the Convention to participate in GMO decision-making</a:t>
          </a:r>
          <a:endParaRPr lang="en-US" sz="1800" dirty="0"/>
        </a:p>
      </dgm:t>
    </dgm:pt>
    <dgm:pt modelId="{DB849E28-1768-4E65-A5F6-B76BB0EBE174}" type="parTrans" cxnId="{F3408630-379B-4504-A647-BE254D9B48B7}">
      <dgm:prSet/>
      <dgm:spPr/>
      <dgm:t>
        <a:bodyPr/>
        <a:lstStyle/>
        <a:p>
          <a:endParaRPr lang="en-US"/>
        </a:p>
      </dgm:t>
    </dgm:pt>
    <dgm:pt modelId="{61D51988-9BD1-4782-8ADB-D71DD880ACD3}" type="sibTrans" cxnId="{F3408630-379B-4504-A647-BE254D9B48B7}">
      <dgm:prSet/>
      <dgm:spPr/>
      <dgm:t>
        <a:bodyPr/>
        <a:lstStyle/>
        <a:p>
          <a:endParaRPr lang="en-US"/>
        </a:p>
      </dgm:t>
    </dgm:pt>
    <dgm:pt modelId="{61FB3EF1-3235-4C94-B5F4-3FFC186C391F}">
      <dgm:prSet phldrT="[Text]"/>
      <dgm:spPr/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400202B-E06E-444D-995D-026E6FEF4D07}" type="parTrans" cxnId="{148DF600-5526-42B2-B3A4-38E040627D94}">
      <dgm:prSet/>
      <dgm:spPr/>
      <dgm:t>
        <a:bodyPr/>
        <a:lstStyle/>
        <a:p>
          <a:endParaRPr lang="en-US"/>
        </a:p>
      </dgm:t>
    </dgm:pt>
    <dgm:pt modelId="{6CD990AE-1AB2-47B1-83AE-A96B5C2C86D6}" type="sibTrans" cxnId="{148DF600-5526-42B2-B3A4-38E040627D94}">
      <dgm:prSet/>
      <dgm:spPr/>
      <dgm:t>
        <a:bodyPr/>
        <a:lstStyle/>
        <a:p>
          <a:endParaRPr lang="en-US"/>
        </a:p>
      </dgm:t>
    </dgm:pt>
    <dgm:pt modelId="{53301666-D3C7-4641-845E-3BE490643B6E}">
      <dgm:prSet phldrT="[Text]" custT="1"/>
      <dgm:spPr/>
      <dgm:t>
        <a:bodyPr/>
        <a:lstStyle/>
        <a:p>
          <a:r>
            <a:rPr lang="en-GB" sz="1700" dirty="0" smtClean="0">
              <a:hlinkClick xmlns:r="http://schemas.openxmlformats.org/officeDocument/2006/relationships" r:id="rId2"/>
            </a:rPr>
            <a:t>Working Group of the Parties</a:t>
          </a:r>
          <a:endParaRPr lang="en-US" sz="1700" dirty="0"/>
        </a:p>
      </dgm:t>
    </dgm:pt>
    <dgm:pt modelId="{1F728B34-4E8B-41D8-929C-7D188043A610}" type="parTrans" cxnId="{1EECA387-2EAB-44B4-8CD4-874F6DDF440E}">
      <dgm:prSet/>
      <dgm:spPr/>
      <dgm:t>
        <a:bodyPr/>
        <a:lstStyle/>
        <a:p>
          <a:endParaRPr lang="en-US"/>
        </a:p>
      </dgm:t>
    </dgm:pt>
    <dgm:pt modelId="{88AC6D81-0746-4F32-82DB-AE9760E2A7E9}" type="sibTrans" cxnId="{1EECA387-2EAB-44B4-8CD4-874F6DDF440E}">
      <dgm:prSet/>
      <dgm:spPr/>
      <dgm:t>
        <a:bodyPr/>
        <a:lstStyle/>
        <a:p>
          <a:endParaRPr lang="en-US"/>
        </a:p>
      </dgm:t>
    </dgm:pt>
    <dgm:pt modelId="{AB264DC9-03DD-43C9-B584-A61BC15FDD9C}">
      <dgm:prSet phldrT="[Text]"/>
      <dgm:spPr/>
      <dgm:t>
        <a:bodyPr/>
        <a:lstStyle/>
        <a:p>
          <a:r>
            <a:rPr lang="en-US" dirty="0" smtClean="0"/>
            <a:t>Specific tools</a:t>
          </a:r>
          <a:endParaRPr lang="en-US" dirty="0"/>
        </a:p>
      </dgm:t>
    </dgm:pt>
    <dgm:pt modelId="{CE1B4CDE-5C94-41D6-9847-551A8372A34C}" type="parTrans" cxnId="{F0130CF6-3E66-4C0B-84A6-17005F769347}">
      <dgm:prSet/>
      <dgm:spPr/>
      <dgm:t>
        <a:bodyPr/>
        <a:lstStyle/>
        <a:p>
          <a:endParaRPr lang="en-US"/>
        </a:p>
      </dgm:t>
    </dgm:pt>
    <dgm:pt modelId="{1BA5D69D-FEDF-4586-8374-5A5D101C8053}" type="sibTrans" cxnId="{F0130CF6-3E66-4C0B-84A6-17005F769347}">
      <dgm:prSet/>
      <dgm:spPr/>
      <dgm:t>
        <a:bodyPr/>
        <a:lstStyle/>
        <a:p>
          <a:endParaRPr lang="en-US"/>
        </a:p>
      </dgm:t>
    </dgm:pt>
    <dgm:pt modelId="{65141A2A-EA9F-4FF3-A7DD-E7EC7B8BA4D2}">
      <dgm:prSet phldrT="[Text]" custT="1"/>
      <dgm:spPr/>
      <dgm:t>
        <a:bodyPr/>
        <a:lstStyle/>
        <a:p>
          <a:r>
            <a:rPr lang="en-GB" sz="1700" dirty="0" smtClean="0">
              <a:hlinkClick xmlns:r="http://schemas.openxmlformats.org/officeDocument/2006/relationships" r:id="rId3"/>
            </a:rPr>
            <a:t>Lucca Guidelines </a:t>
          </a:r>
          <a:r>
            <a:rPr lang="en-GB" sz="1700" dirty="0" smtClean="0"/>
            <a:t>on access to information, public participation and access to justice with respect to genetically modified organisms </a:t>
          </a:r>
          <a:endParaRPr lang="en-US" sz="1700" dirty="0"/>
        </a:p>
      </dgm:t>
    </dgm:pt>
    <dgm:pt modelId="{8DE86F53-4616-428B-B97C-3E24659931AE}" type="parTrans" cxnId="{5791EAA9-2A84-4BAD-913C-C4DFC6098DD3}">
      <dgm:prSet/>
      <dgm:spPr/>
      <dgm:t>
        <a:bodyPr/>
        <a:lstStyle/>
        <a:p>
          <a:endParaRPr lang="en-US"/>
        </a:p>
      </dgm:t>
    </dgm:pt>
    <dgm:pt modelId="{3D74AA7D-47F7-4300-A553-F0C2F5257226}" type="sibTrans" cxnId="{5791EAA9-2A84-4BAD-913C-C4DFC6098DD3}">
      <dgm:prSet/>
      <dgm:spPr/>
      <dgm:t>
        <a:bodyPr/>
        <a:lstStyle/>
        <a:p>
          <a:endParaRPr lang="en-US"/>
        </a:p>
      </dgm:t>
    </dgm:pt>
    <dgm:pt modelId="{9B8F9638-29B3-4870-BDFC-C0EC5ADC735F}">
      <dgm:prSet phldrT="[Text]" custT="1"/>
      <dgm:spPr/>
      <dgm:t>
        <a:bodyPr/>
        <a:lstStyle/>
        <a:p>
          <a:r>
            <a:rPr lang="en-GB" sz="1700" dirty="0" smtClean="0">
              <a:hlinkClick xmlns:r="http://schemas.openxmlformats.org/officeDocument/2006/relationships" r:id="rId4"/>
            </a:rPr>
            <a:t>GMO amendment to the Convention</a:t>
          </a:r>
          <a:endParaRPr lang="en-US" sz="1700" dirty="0"/>
        </a:p>
      </dgm:t>
    </dgm:pt>
    <dgm:pt modelId="{C2346DEA-A87A-48CB-9AFB-E760E500817F}" type="parTrans" cxnId="{8293DE54-9042-4A60-A936-8E047F971606}">
      <dgm:prSet/>
      <dgm:spPr/>
      <dgm:t>
        <a:bodyPr/>
        <a:lstStyle/>
        <a:p>
          <a:endParaRPr lang="en-US"/>
        </a:p>
      </dgm:t>
    </dgm:pt>
    <dgm:pt modelId="{A0784B55-50D9-4D33-8E46-E81185768184}" type="sibTrans" cxnId="{8293DE54-9042-4A60-A936-8E047F971606}">
      <dgm:prSet/>
      <dgm:spPr/>
      <dgm:t>
        <a:bodyPr/>
        <a:lstStyle/>
        <a:p>
          <a:endParaRPr lang="en-US"/>
        </a:p>
      </dgm:t>
    </dgm:pt>
    <dgm:pt modelId="{03D21DE9-9B8B-4A7D-A7CF-84DAC5721C7C}">
      <dgm:prSet phldrT="[Text]" custT="1"/>
      <dgm:spPr/>
      <dgm:t>
        <a:bodyPr/>
        <a:lstStyle/>
        <a:p>
          <a:r>
            <a:rPr lang="en-GB" sz="1800" dirty="0" smtClean="0"/>
            <a:t>Provide capacity-building/training to government officials about how to ensure effective public participation in this area </a:t>
          </a:r>
          <a:endParaRPr lang="en-US" sz="1800" dirty="0"/>
        </a:p>
      </dgm:t>
    </dgm:pt>
    <dgm:pt modelId="{65FF48EB-10BE-419C-BB49-810F7AC2AC19}" type="sibTrans" cxnId="{1C2DA1D7-9CD6-4232-B78C-C9532A4CD493}">
      <dgm:prSet/>
      <dgm:spPr/>
      <dgm:t>
        <a:bodyPr/>
        <a:lstStyle/>
        <a:p>
          <a:endParaRPr lang="en-US"/>
        </a:p>
      </dgm:t>
    </dgm:pt>
    <dgm:pt modelId="{39496DD4-37D6-4CDD-A616-279F602D5C9A}" type="parTrans" cxnId="{1C2DA1D7-9CD6-4232-B78C-C9532A4CD493}">
      <dgm:prSet/>
      <dgm:spPr/>
      <dgm:t>
        <a:bodyPr/>
        <a:lstStyle/>
        <a:p>
          <a:endParaRPr lang="en-US"/>
        </a:p>
      </dgm:t>
    </dgm:pt>
    <dgm:pt modelId="{9626F370-69E4-448A-A8AC-4E56A30B8B4D}">
      <dgm:prSet phldrT="[Text]" custT="1"/>
      <dgm:spPr/>
      <dgm:t>
        <a:bodyPr/>
        <a:lstStyle/>
        <a:p>
          <a:r>
            <a:rPr lang="en-GB" sz="1700" dirty="0" smtClean="0">
              <a:hlinkClick xmlns:r="http://schemas.openxmlformats.org/officeDocument/2006/relationships" r:id="rId5"/>
            </a:rPr>
            <a:t>Round table on GMOs under the Aarhus Convention</a:t>
          </a:r>
          <a:r>
            <a:rPr lang="en-GB" sz="1700" dirty="0" smtClean="0"/>
            <a:t/>
          </a:r>
          <a:br>
            <a:rPr lang="en-GB" sz="1700" dirty="0" smtClean="0"/>
          </a:br>
          <a:r>
            <a:rPr lang="en-GB" sz="1700" dirty="0" smtClean="0"/>
            <a:t>(Geneva, 16-17 October 2013)</a:t>
          </a:r>
          <a:endParaRPr lang="en-US" sz="1700" dirty="0"/>
        </a:p>
      </dgm:t>
    </dgm:pt>
    <dgm:pt modelId="{60B27752-C48A-4F63-BAA2-EB85977431A5}" type="parTrans" cxnId="{A99E1379-6C14-47F0-9F96-CC090DB00E68}">
      <dgm:prSet/>
      <dgm:spPr/>
      <dgm:t>
        <a:bodyPr/>
        <a:lstStyle/>
        <a:p>
          <a:endParaRPr lang="en-US"/>
        </a:p>
      </dgm:t>
    </dgm:pt>
    <dgm:pt modelId="{12927E33-AD98-4335-AAB5-C774970EC4E1}" type="sibTrans" cxnId="{A99E1379-6C14-47F0-9F96-CC090DB00E68}">
      <dgm:prSet/>
      <dgm:spPr/>
      <dgm:t>
        <a:bodyPr/>
        <a:lstStyle/>
        <a:p>
          <a:endParaRPr lang="en-US"/>
        </a:p>
      </dgm:t>
    </dgm:pt>
    <dgm:pt modelId="{BB7177A8-60B9-410D-88C8-FAAD95A32731}">
      <dgm:prSet phldrT="[Text]" custT="1"/>
      <dgm:spPr/>
      <dgm:t>
        <a:bodyPr/>
        <a:lstStyle/>
        <a:p>
          <a:r>
            <a:rPr lang="en-GB" sz="1800" dirty="0" smtClean="0"/>
            <a:t>Assist in preparing required documents for ratification of the GMO amendment</a:t>
          </a:r>
          <a:endParaRPr lang="en-US" sz="1800" dirty="0"/>
        </a:p>
      </dgm:t>
    </dgm:pt>
    <dgm:pt modelId="{88DD269D-37DF-4096-9BA6-7D2B5712EBAD}" type="parTrans" cxnId="{1A10B8B9-DC8F-480B-BEAA-85EF79BE730F}">
      <dgm:prSet/>
      <dgm:spPr/>
      <dgm:t>
        <a:bodyPr/>
        <a:lstStyle/>
        <a:p>
          <a:endParaRPr lang="en-US"/>
        </a:p>
      </dgm:t>
    </dgm:pt>
    <dgm:pt modelId="{AC9AD465-A820-4E83-B39A-4D04E1428B38}" type="sibTrans" cxnId="{1A10B8B9-DC8F-480B-BEAA-85EF79BE730F}">
      <dgm:prSet/>
      <dgm:spPr/>
      <dgm:t>
        <a:bodyPr/>
        <a:lstStyle/>
        <a:p>
          <a:endParaRPr lang="en-US"/>
        </a:p>
      </dgm:t>
    </dgm:pt>
    <dgm:pt modelId="{9B81ED89-A7FC-4109-900A-D5EC6589263E}" type="pres">
      <dgm:prSet presAssocID="{D6D1BE5C-2D03-43A4-BFC7-7122336617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482618-6AFE-4506-A56D-A322DE044F73}" type="pres">
      <dgm:prSet presAssocID="{B78BBFE7-4256-4EEB-9DA6-47B8E4D0524D}" presName="linNode" presStyleCnt="0"/>
      <dgm:spPr/>
    </dgm:pt>
    <dgm:pt modelId="{B4D4389C-CE3D-4D54-8B6C-1B53F8AE6310}" type="pres">
      <dgm:prSet presAssocID="{B78BBFE7-4256-4EEB-9DA6-47B8E4D0524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FB10E-8FF7-4521-AAB7-BB852CADDD0E}" type="pres">
      <dgm:prSet presAssocID="{B78BBFE7-4256-4EEB-9DA6-47B8E4D0524D}" presName="descendantText" presStyleLbl="alignAccFollowNode1" presStyleIdx="0" presStyleCnt="3" custScaleX="187776" custScaleY="131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B982B-2F96-4058-A1B8-048D3FD1D150}" type="pres">
      <dgm:prSet presAssocID="{4BA914EA-C496-4F73-B8BA-DBC4FBCE05C4}" presName="sp" presStyleCnt="0"/>
      <dgm:spPr/>
    </dgm:pt>
    <dgm:pt modelId="{E8D3A875-A33C-4235-84F9-BEEB845C767B}" type="pres">
      <dgm:prSet presAssocID="{61FB3EF1-3235-4C94-B5F4-3FFC186C391F}" presName="linNode" presStyleCnt="0"/>
      <dgm:spPr/>
    </dgm:pt>
    <dgm:pt modelId="{A228CB2B-517D-4BC1-8F20-D278CE01064C}" type="pres">
      <dgm:prSet presAssocID="{61FB3EF1-3235-4C94-B5F4-3FFC186C391F}" presName="parentText" presStyleLbl="node1" presStyleIdx="1" presStyleCnt="3" custScaleX="65717" custScaleY="5284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C25B9-45E6-4524-86B9-A8926229E3FE}" type="pres">
      <dgm:prSet presAssocID="{61FB3EF1-3235-4C94-B5F4-3FFC186C391F}" presName="descendantText" presStyleLbl="alignAccFollowNode1" presStyleIdx="1" presStyleCnt="3" custScaleX="124289" custScaleY="595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DF69C-3400-4461-A550-B8DBE5C6E0E5}" type="pres">
      <dgm:prSet presAssocID="{6CD990AE-1AB2-47B1-83AE-A96B5C2C86D6}" presName="sp" presStyleCnt="0"/>
      <dgm:spPr/>
    </dgm:pt>
    <dgm:pt modelId="{DDA61CEA-074F-4E16-BB88-E7DBD680ADFD}" type="pres">
      <dgm:prSet presAssocID="{AB264DC9-03DD-43C9-B584-A61BC15FDD9C}" presName="linNode" presStyleCnt="0"/>
      <dgm:spPr/>
    </dgm:pt>
    <dgm:pt modelId="{BE5F5FF6-3D54-409A-91CB-3772F5785D3C}" type="pres">
      <dgm:prSet presAssocID="{AB264DC9-03DD-43C9-B584-A61BC15FDD9C}" presName="parentText" presStyleLbl="node1" presStyleIdx="2" presStyleCnt="3" custScaleX="65394" custScaleY="4982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DFCDF-9787-459E-AF9E-B6AF65F44313}" type="pres">
      <dgm:prSet presAssocID="{AB264DC9-03DD-43C9-B584-A61BC15FDD9C}" presName="descendantText" presStyleLbl="alignAccFollowNode1" presStyleIdx="2" presStyleCnt="3" custScaleX="119392" custScaleY="66187" custLinFactNeighborX="-15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B339C4-29CB-4A2B-A031-ED5D58D3E876}" type="presOf" srcId="{D6D1BE5C-2D03-43A4-BFC7-71223366179D}" destId="{9B81ED89-A7FC-4109-900A-D5EC6589263E}" srcOrd="0" destOrd="0" presId="urn:microsoft.com/office/officeart/2005/8/layout/vList5"/>
    <dgm:cxn modelId="{EE2307B2-900B-4B4F-899B-E6113619E79F}" type="presOf" srcId="{80A20428-4B98-47AD-B9EE-4B9284FB75F5}" destId="{13AFB10E-8FF7-4521-AAB7-BB852CADDD0E}" srcOrd="0" destOrd="0" presId="urn:microsoft.com/office/officeart/2005/8/layout/vList5"/>
    <dgm:cxn modelId="{1A10B8B9-DC8F-480B-BEAA-85EF79BE730F}" srcId="{B78BBFE7-4256-4EEB-9DA6-47B8E4D0524D}" destId="{BB7177A8-60B9-410D-88C8-FAAD95A32731}" srcOrd="2" destOrd="0" parTransId="{88DD269D-37DF-4096-9BA6-7D2B5712EBAD}" sibTransId="{AC9AD465-A820-4E83-B39A-4D04E1428B38}"/>
    <dgm:cxn modelId="{064F5D5A-33D8-40EA-BD79-B14D1131D2E1}" type="presOf" srcId="{9626F370-69E4-448A-A8AC-4E56A30B8B4D}" destId="{514C25B9-45E6-4524-86B9-A8926229E3FE}" srcOrd="0" destOrd="1" presId="urn:microsoft.com/office/officeart/2005/8/layout/vList5"/>
    <dgm:cxn modelId="{0F2134D1-1F60-4EDD-9962-4DFD8A9FEEB4}" type="presOf" srcId="{65141A2A-EA9F-4FF3-A7DD-E7EC7B8BA4D2}" destId="{7D5DFCDF-9787-459E-AF9E-B6AF65F44313}" srcOrd="0" destOrd="0" presId="urn:microsoft.com/office/officeart/2005/8/layout/vList5"/>
    <dgm:cxn modelId="{FA952056-0B57-4EBB-A17D-C139740B225F}" type="presOf" srcId="{61FB3EF1-3235-4C94-B5F4-3FFC186C391F}" destId="{A228CB2B-517D-4BC1-8F20-D278CE01064C}" srcOrd="0" destOrd="0" presId="urn:microsoft.com/office/officeart/2005/8/layout/vList5"/>
    <dgm:cxn modelId="{1F6DF55A-8936-4DC6-85DB-C78C4EF4C766}" type="presOf" srcId="{B78BBFE7-4256-4EEB-9DA6-47B8E4D0524D}" destId="{B4D4389C-CE3D-4D54-8B6C-1B53F8AE6310}" srcOrd="0" destOrd="0" presId="urn:microsoft.com/office/officeart/2005/8/layout/vList5"/>
    <dgm:cxn modelId="{755CC023-AC55-4A15-B1F3-AFC0F43D1EDE}" srcId="{D6D1BE5C-2D03-43A4-BFC7-71223366179D}" destId="{B78BBFE7-4256-4EEB-9DA6-47B8E4D0524D}" srcOrd="0" destOrd="0" parTransId="{39AA8E29-F92D-4767-8BA0-29A66A929A00}" sibTransId="{4BA914EA-C496-4F73-B8BA-DBC4FBCE05C4}"/>
    <dgm:cxn modelId="{1C2DA1D7-9CD6-4232-B78C-C9532A4CD493}" srcId="{B78BBFE7-4256-4EEB-9DA6-47B8E4D0524D}" destId="{03D21DE9-9B8B-4A7D-A7CF-84DAC5721C7C}" srcOrd="1" destOrd="0" parTransId="{39496DD4-37D6-4CDD-A616-279F602D5C9A}" sibTransId="{65FF48EB-10BE-419C-BB49-810F7AC2AC19}"/>
    <dgm:cxn modelId="{45655201-0253-45B9-994F-72F5489927E9}" type="presOf" srcId="{53301666-D3C7-4641-845E-3BE490643B6E}" destId="{514C25B9-45E6-4524-86B9-A8926229E3FE}" srcOrd="0" destOrd="0" presId="urn:microsoft.com/office/officeart/2005/8/layout/vList5"/>
    <dgm:cxn modelId="{5791EAA9-2A84-4BAD-913C-C4DFC6098DD3}" srcId="{AB264DC9-03DD-43C9-B584-A61BC15FDD9C}" destId="{65141A2A-EA9F-4FF3-A7DD-E7EC7B8BA4D2}" srcOrd="0" destOrd="0" parTransId="{8DE86F53-4616-428B-B97C-3E24659931AE}" sibTransId="{3D74AA7D-47F7-4300-A553-F0C2F5257226}"/>
    <dgm:cxn modelId="{C2C7B29B-E922-4725-A04D-2B0886296001}" type="presOf" srcId="{AB264DC9-03DD-43C9-B584-A61BC15FDD9C}" destId="{BE5F5FF6-3D54-409A-91CB-3772F5785D3C}" srcOrd="0" destOrd="0" presId="urn:microsoft.com/office/officeart/2005/8/layout/vList5"/>
    <dgm:cxn modelId="{8293DE54-9042-4A60-A936-8E047F971606}" srcId="{AB264DC9-03DD-43C9-B584-A61BC15FDD9C}" destId="{9B8F9638-29B3-4870-BDFC-C0EC5ADC735F}" srcOrd="1" destOrd="0" parTransId="{C2346DEA-A87A-48CB-9AFB-E760E500817F}" sibTransId="{A0784B55-50D9-4D33-8E46-E81185768184}"/>
    <dgm:cxn modelId="{F0130CF6-3E66-4C0B-84A6-17005F769347}" srcId="{D6D1BE5C-2D03-43A4-BFC7-71223366179D}" destId="{AB264DC9-03DD-43C9-B584-A61BC15FDD9C}" srcOrd="2" destOrd="0" parTransId="{CE1B4CDE-5C94-41D6-9847-551A8372A34C}" sibTransId="{1BA5D69D-FEDF-4586-8374-5A5D101C8053}"/>
    <dgm:cxn modelId="{FA22A4A5-555F-499A-A577-AD26144840AB}" type="presOf" srcId="{9B8F9638-29B3-4870-BDFC-C0EC5ADC735F}" destId="{7D5DFCDF-9787-459E-AF9E-B6AF65F44313}" srcOrd="0" destOrd="1" presId="urn:microsoft.com/office/officeart/2005/8/layout/vList5"/>
    <dgm:cxn modelId="{F3408630-379B-4504-A647-BE254D9B48B7}" srcId="{B78BBFE7-4256-4EEB-9DA6-47B8E4D0524D}" destId="{80A20428-4B98-47AD-B9EE-4B9284FB75F5}" srcOrd="0" destOrd="0" parTransId="{DB849E28-1768-4E65-A5F6-B76BB0EBE174}" sibTransId="{61D51988-9BD1-4782-8ADB-D71DD880ACD3}"/>
    <dgm:cxn modelId="{148DF600-5526-42B2-B3A4-38E040627D94}" srcId="{D6D1BE5C-2D03-43A4-BFC7-71223366179D}" destId="{61FB3EF1-3235-4C94-B5F4-3FFC186C391F}" srcOrd="1" destOrd="0" parTransId="{1400202B-E06E-444D-995D-026E6FEF4D07}" sibTransId="{6CD990AE-1AB2-47B1-83AE-A96B5C2C86D6}"/>
    <dgm:cxn modelId="{8F147431-109A-4411-9234-84279085244F}" type="presOf" srcId="{BB7177A8-60B9-410D-88C8-FAAD95A32731}" destId="{13AFB10E-8FF7-4521-AAB7-BB852CADDD0E}" srcOrd="0" destOrd="2" presId="urn:microsoft.com/office/officeart/2005/8/layout/vList5"/>
    <dgm:cxn modelId="{FFA6AA1A-D5D2-4B1F-9A92-3DF2F13D4979}" type="presOf" srcId="{03D21DE9-9B8B-4A7D-A7CF-84DAC5721C7C}" destId="{13AFB10E-8FF7-4521-AAB7-BB852CADDD0E}" srcOrd="0" destOrd="1" presId="urn:microsoft.com/office/officeart/2005/8/layout/vList5"/>
    <dgm:cxn modelId="{1EECA387-2EAB-44B4-8CD4-874F6DDF440E}" srcId="{61FB3EF1-3235-4C94-B5F4-3FFC186C391F}" destId="{53301666-D3C7-4641-845E-3BE490643B6E}" srcOrd="0" destOrd="0" parTransId="{1F728B34-4E8B-41D8-929C-7D188043A610}" sibTransId="{88AC6D81-0746-4F32-82DB-AE9760E2A7E9}"/>
    <dgm:cxn modelId="{A99E1379-6C14-47F0-9F96-CC090DB00E68}" srcId="{61FB3EF1-3235-4C94-B5F4-3FFC186C391F}" destId="{9626F370-69E4-448A-A8AC-4E56A30B8B4D}" srcOrd="1" destOrd="0" parTransId="{60B27752-C48A-4F63-BAA2-EB85977431A5}" sibTransId="{12927E33-AD98-4335-AAB5-C774970EC4E1}"/>
    <dgm:cxn modelId="{8FFB247E-CCA4-4D16-AB41-616A3FDDA31A}" type="presParOf" srcId="{9B81ED89-A7FC-4109-900A-D5EC6589263E}" destId="{60482618-6AFE-4506-A56D-A322DE044F73}" srcOrd="0" destOrd="0" presId="urn:microsoft.com/office/officeart/2005/8/layout/vList5"/>
    <dgm:cxn modelId="{D67F60CB-4489-4640-9DF8-91B2B623632D}" type="presParOf" srcId="{60482618-6AFE-4506-A56D-A322DE044F73}" destId="{B4D4389C-CE3D-4D54-8B6C-1B53F8AE6310}" srcOrd="0" destOrd="0" presId="urn:microsoft.com/office/officeart/2005/8/layout/vList5"/>
    <dgm:cxn modelId="{1FF4A4F1-29EE-434A-9D01-9D87FD1682B6}" type="presParOf" srcId="{60482618-6AFE-4506-A56D-A322DE044F73}" destId="{13AFB10E-8FF7-4521-AAB7-BB852CADDD0E}" srcOrd="1" destOrd="0" presId="urn:microsoft.com/office/officeart/2005/8/layout/vList5"/>
    <dgm:cxn modelId="{4D195E14-44AD-44AF-90E8-4EFCAF7901A5}" type="presParOf" srcId="{9B81ED89-A7FC-4109-900A-D5EC6589263E}" destId="{234B982B-2F96-4058-A1B8-048D3FD1D150}" srcOrd="1" destOrd="0" presId="urn:microsoft.com/office/officeart/2005/8/layout/vList5"/>
    <dgm:cxn modelId="{33249BB3-64A5-4D50-909C-663BE1028FE4}" type="presParOf" srcId="{9B81ED89-A7FC-4109-900A-D5EC6589263E}" destId="{E8D3A875-A33C-4235-84F9-BEEB845C767B}" srcOrd="2" destOrd="0" presId="urn:microsoft.com/office/officeart/2005/8/layout/vList5"/>
    <dgm:cxn modelId="{FE19C0A3-43FC-42A2-8C9F-648A23F7F4C9}" type="presParOf" srcId="{E8D3A875-A33C-4235-84F9-BEEB845C767B}" destId="{A228CB2B-517D-4BC1-8F20-D278CE01064C}" srcOrd="0" destOrd="0" presId="urn:microsoft.com/office/officeart/2005/8/layout/vList5"/>
    <dgm:cxn modelId="{ED5FADE4-FE47-4BF1-8882-83EB7ECD98FE}" type="presParOf" srcId="{E8D3A875-A33C-4235-84F9-BEEB845C767B}" destId="{514C25B9-45E6-4524-86B9-A8926229E3FE}" srcOrd="1" destOrd="0" presId="urn:microsoft.com/office/officeart/2005/8/layout/vList5"/>
    <dgm:cxn modelId="{402D0AE5-AB57-4B5D-8236-81008E92EEE8}" type="presParOf" srcId="{9B81ED89-A7FC-4109-900A-D5EC6589263E}" destId="{B18DF69C-3400-4461-A550-B8DBE5C6E0E5}" srcOrd="3" destOrd="0" presId="urn:microsoft.com/office/officeart/2005/8/layout/vList5"/>
    <dgm:cxn modelId="{1FDEA4A5-A124-49CB-9D7E-A5C50061926B}" type="presParOf" srcId="{9B81ED89-A7FC-4109-900A-D5EC6589263E}" destId="{DDA61CEA-074F-4E16-BB88-E7DBD680ADFD}" srcOrd="4" destOrd="0" presId="urn:microsoft.com/office/officeart/2005/8/layout/vList5"/>
    <dgm:cxn modelId="{D9C76257-9CA9-4F49-AEC5-102210F16231}" type="presParOf" srcId="{DDA61CEA-074F-4E16-BB88-E7DBD680ADFD}" destId="{BE5F5FF6-3D54-409A-91CB-3772F5785D3C}" srcOrd="0" destOrd="0" presId="urn:microsoft.com/office/officeart/2005/8/layout/vList5"/>
    <dgm:cxn modelId="{EFBD7034-0FAE-431F-AE6C-2126BD3F197E}" type="presParOf" srcId="{DDA61CEA-074F-4E16-BB88-E7DBD680ADFD}" destId="{7D5DFCDF-9787-459E-AF9E-B6AF65F443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D1BE5C-2D03-43A4-BFC7-7122336617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8BBFE7-4256-4EEB-9DA6-47B8E4D0524D}">
      <dgm:prSet phldrT="[Text]"/>
      <dgm:spPr/>
      <dgm:t>
        <a:bodyPr/>
        <a:lstStyle/>
        <a:p>
          <a:r>
            <a:rPr lang="en-US" dirty="0" smtClean="0"/>
            <a:t>Focus area</a:t>
          </a:r>
          <a:endParaRPr lang="en-US" dirty="0"/>
        </a:p>
      </dgm:t>
    </dgm:pt>
    <dgm:pt modelId="{39AA8E29-F92D-4767-8BA0-29A66A929A00}" type="parTrans" cxnId="{755CC023-AC55-4A15-B1F3-AFC0F43D1EDE}">
      <dgm:prSet/>
      <dgm:spPr/>
      <dgm:t>
        <a:bodyPr/>
        <a:lstStyle/>
        <a:p>
          <a:endParaRPr lang="en-US"/>
        </a:p>
      </dgm:t>
    </dgm:pt>
    <dgm:pt modelId="{4BA914EA-C496-4F73-B8BA-DBC4FBCE05C4}" type="sibTrans" cxnId="{755CC023-AC55-4A15-B1F3-AFC0F43D1EDE}">
      <dgm:prSet/>
      <dgm:spPr/>
      <dgm:t>
        <a:bodyPr/>
        <a:lstStyle/>
        <a:p>
          <a:endParaRPr lang="en-US"/>
        </a:p>
      </dgm:t>
    </dgm:pt>
    <dgm:pt modelId="{80A20428-4B98-47AD-B9EE-4B9284FB75F5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Assist the Government to more effectively promote the public’s input to the Government's position to international forums </a:t>
          </a:r>
          <a:endParaRPr lang="en-US" sz="1800" dirty="0"/>
        </a:p>
      </dgm:t>
    </dgm:pt>
    <dgm:pt modelId="{DB849E28-1768-4E65-A5F6-B76BB0EBE174}" type="parTrans" cxnId="{F3408630-379B-4504-A647-BE254D9B48B7}">
      <dgm:prSet/>
      <dgm:spPr/>
      <dgm:t>
        <a:bodyPr/>
        <a:lstStyle/>
        <a:p>
          <a:endParaRPr lang="en-US"/>
        </a:p>
      </dgm:t>
    </dgm:pt>
    <dgm:pt modelId="{61D51988-9BD1-4782-8ADB-D71DD880ACD3}" type="sibTrans" cxnId="{F3408630-379B-4504-A647-BE254D9B48B7}">
      <dgm:prSet/>
      <dgm:spPr/>
      <dgm:t>
        <a:bodyPr/>
        <a:lstStyle/>
        <a:p>
          <a:endParaRPr lang="en-US"/>
        </a:p>
      </dgm:t>
    </dgm:pt>
    <dgm:pt modelId="{5659E0AE-4107-42F0-B656-C7B0D34457C8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Assist in developing the national action plan on PPIF </a:t>
          </a:r>
          <a:endParaRPr lang="en-US" sz="1800" dirty="0"/>
        </a:p>
      </dgm:t>
    </dgm:pt>
    <dgm:pt modelId="{47DCF3E2-806C-443A-B113-6111F7B41BA9}" type="parTrans" cxnId="{EB95F325-6D4E-46B0-9F0A-9C4772F6D61F}">
      <dgm:prSet/>
      <dgm:spPr/>
      <dgm:t>
        <a:bodyPr/>
        <a:lstStyle/>
        <a:p>
          <a:endParaRPr lang="en-US"/>
        </a:p>
      </dgm:t>
    </dgm:pt>
    <dgm:pt modelId="{73537886-A2EF-4B3F-BE1D-BAA61423AC86}" type="sibTrans" cxnId="{EB95F325-6D4E-46B0-9F0A-9C4772F6D61F}">
      <dgm:prSet/>
      <dgm:spPr/>
      <dgm:t>
        <a:bodyPr/>
        <a:lstStyle/>
        <a:p>
          <a:endParaRPr lang="en-US"/>
        </a:p>
      </dgm:t>
    </dgm:pt>
    <dgm:pt modelId="{61FB3EF1-3235-4C94-B5F4-3FFC186C391F}">
      <dgm:prSet phldrT="[Text]"/>
      <dgm:spPr/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400202B-E06E-444D-995D-026E6FEF4D07}" type="parTrans" cxnId="{148DF600-5526-42B2-B3A4-38E040627D94}">
      <dgm:prSet/>
      <dgm:spPr/>
      <dgm:t>
        <a:bodyPr/>
        <a:lstStyle/>
        <a:p>
          <a:endParaRPr lang="en-US"/>
        </a:p>
      </dgm:t>
    </dgm:pt>
    <dgm:pt modelId="{6CD990AE-1AB2-47B1-83AE-A96B5C2C86D6}" type="sibTrans" cxnId="{148DF600-5526-42B2-B3A4-38E040627D94}">
      <dgm:prSet/>
      <dgm:spPr/>
      <dgm:t>
        <a:bodyPr/>
        <a:lstStyle/>
        <a:p>
          <a:endParaRPr lang="en-US"/>
        </a:p>
      </dgm:t>
    </dgm:pt>
    <dgm:pt modelId="{53301666-D3C7-4641-845E-3BE490643B6E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1"/>
            </a:rPr>
            <a:t>Working Group  of the Parties</a:t>
          </a:r>
          <a:r>
            <a:rPr lang="en-US" sz="1800" dirty="0" smtClean="0"/>
            <a:t/>
          </a:r>
          <a:br>
            <a:rPr lang="en-US" sz="1800" dirty="0" smtClean="0"/>
          </a:br>
          <a:r>
            <a:rPr lang="en-US" sz="1800" dirty="0" smtClean="0"/>
            <a:t>(15th and 16th meeting)</a:t>
          </a:r>
          <a:endParaRPr lang="en-US" sz="1800" dirty="0"/>
        </a:p>
      </dgm:t>
    </dgm:pt>
    <dgm:pt modelId="{1F728B34-4E8B-41D8-929C-7D188043A610}" type="parTrans" cxnId="{1EECA387-2EAB-44B4-8CD4-874F6DDF440E}">
      <dgm:prSet/>
      <dgm:spPr/>
      <dgm:t>
        <a:bodyPr/>
        <a:lstStyle/>
        <a:p>
          <a:endParaRPr lang="en-US"/>
        </a:p>
      </dgm:t>
    </dgm:pt>
    <dgm:pt modelId="{88AC6D81-0746-4F32-82DB-AE9760E2A7E9}" type="sibTrans" cxnId="{1EECA387-2EAB-44B4-8CD4-874F6DDF440E}">
      <dgm:prSet/>
      <dgm:spPr/>
      <dgm:t>
        <a:bodyPr/>
        <a:lstStyle/>
        <a:p>
          <a:endParaRPr lang="en-US"/>
        </a:p>
      </dgm:t>
    </dgm:pt>
    <dgm:pt modelId="{AB264DC9-03DD-43C9-B584-A61BC15FDD9C}">
      <dgm:prSet phldrT="[Text]"/>
      <dgm:spPr/>
      <dgm:t>
        <a:bodyPr/>
        <a:lstStyle/>
        <a:p>
          <a:r>
            <a:rPr lang="en-US" dirty="0" smtClean="0"/>
            <a:t>Specific tools</a:t>
          </a:r>
          <a:endParaRPr lang="en-US" dirty="0"/>
        </a:p>
      </dgm:t>
    </dgm:pt>
    <dgm:pt modelId="{CE1B4CDE-5C94-41D6-9847-551A8372A34C}" type="parTrans" cxnId="{F0130CF6-3E66-4C0B-84A6-17005F769347}">
      <dgm:prSet/>
      <dgm:spPr/>
      <dgm:t>
        <a:bodyPr/>
        <a:lstStyle/>
        <a:p>
          <a:endParaRPr lang="en-US"/>
        </a:p>
      </dgm:t>
    </dgm:pt>
    <dgm:pt modelId="{1BA5D69D-FEDF-4586-8374-5A5D101C8053}" type="sibTrans" cxnId="{F0130CF6-3E66-4C0B-84A6-17005F769347}">
      <dgm:prSet/>
      <dgm:spPr/>
      <dgm:t>
        <a:bodyPr/>
        <a:lstStyle/>
        <a:p>
          <a:endParaRPr lang="en-US"/>
        </a:p>
      </dgm:t>
    </dgm:pt>
    <dgm:pt modelId="{65141A2A-EA9F-4FF3-A7DD-E7EC7B8BA4D2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2"/>
            </a:rPr>
            <a:t>List of international forums </a:t>
          </a:r>
          <a:r>
            <a:rPr lang="en-US" sz="1800" dirty="0" smtClean="0"/>
            <a:t>(in Eng, </a:t>
          </a:r>
          <a:r>
            <a:rPr lang="en-US" sz="1800" dirty="0" err="1" smtClean="0"/>
            <a:t>Fre</a:t>
          </a:r>
          <a:r>
            <a:rPr lang="en-US" sz="1800" dirty="0" smtClean="0"/>
            <a:t> and </a:t>
          </a:r>
          <a:r>
            <a:rPr lang="en-US" sz="1800" dirty="0" err="1" smtClean="0"/>
            <a:t>Rus</a:t>
          </a:r>
          <a:r>
            <a:rPr lang="en-US" sz="1800" dirty="0" smtClean="0"/>
            <a:t>)</a:t>
          </a:r>
          <a:endParaRPr lang="en-US" sz="1800" dirty="0"/>
        </a:p>
      </dgm:t>
    </dgm:pt>
    <dgm:pt modelId="{8DE86F53-4616-428B-B97C-3E24659931AE}" type="parTrans" cxnId="{5791EAA9-2A84-4BAD-913C-C4DFC6098DD3}">
      <dgm:prSet/>
      <dgm:spPr/>
      <dgm:t>
        <a:bodyPr/>
        <a:lstStyle/>
        <a:p>
          <a:endParaRPr lang="en-US"/>
        </a:p>
      </dgm:t>
    </dgm:pt>
    <dgm:pt modelId="{3D74AA7D-47F7-4300-A553-F0C2F5257226}" type="sibTrans" cxnId="{5791EAA9-2A84-4BAD-913C-C4DFC6098DD3}">
      <dgm:prSet/>
      <dgm:spPr/>
      <dgm:t>
        <a:bodyPr/>
        <a:lstStyle/>
        <a:p>
          <a:endParaRPr lang="en-US"/>
        </a:p>
      </dgm:t>
    </dgm:pt>
    <dgm:pt modelId="{EDDC99A1-A4AA-4FD9-B2F5-0B4F31513336}">
      <dgm:prSet phldrT="[Text]" custT="1"/>
      <dgm:spPr/>
      <dgm:t>
        <a:bodyPr/>
        <a:lstStyle/>
        <a:p>
          <a:r>
            <a:rPr lang="en-US" sz="1800" dirty="0" smtClean="0"/>
            <a:t>Monitor review of policies and strategies by international financial institutions</a:t>
          </a:r>
          <a:endParaRPr lang="en-US" sz="1800" dirty="0"/>
        </a:p>
      </dgm:t>
    </dgm:pt>
    <dgm:pt modelId="{00EA947E-D0D6-4658-B5B5-9FF00F804506}" type="parTrans" cxnId="{41E545E3-FE8A-46E9-A988-796921B567FD}">
      <dgm:prSet/>
      <dgm:spPr/>
      <dgm:t>
        <a:bodyPr/>
        <a:lstStyle/>
        <a:p>
          <a:endParaRPr lang="en-US"/>
        </a:p>
      </dgm:t>
    </dgm:pt>
    <dgm:pt modelId="{5BD540BC-C700-4445-BCCD-F2A755FCFE88}" type="sibTrans" cxnId="{41E545E3-FE8A-46E9-A988-796921B567FD}">
      <dgm:prSet/>
      <dgm:spPr/>
      <dgm:t>
        <a:bodyPr/>
        <a:lstStyle/>
        <a:p>
          <a:endParaRPr lang="en-US"/>
        </a:p>
      </dgm:t>
    </dgm:pt>
    <dgm:pt modelId="{9B8F9638-29B3-4870-BDFC-C0EC5ADC735F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3"/>
            </a:rPr>
            <a:t>Draft checklist of measures </a:t>
          </a:r>
          <a:r>
            <a:rPr lang="en-US" sz="1800" dirty="0" smtClean="0"/>
            <a:t>to be borne in mind when developing national action plans on PPIF (in Eng)</a:t>
          </a:r>
          <a:endParaRPr lang="en-US" sz="1800" dirty="0"/>
        </a:p>
      </dgm:t>
    </dgm:pt>
    <dgm:pt modelId="{A0784B55-50D9-4D33-8E46-E81185768184}" type="sibTrans" cxnId="{8293DE54-9042-4A60-A936-8E047F971606}">
      <dgm:prSet/>
      <dgm:spPr/>
      <dgm:t>
        <a:bodyPr/>
        <a:lstStyle/>
        <a:p>
          <a:endParaRPr lang="en-US"/>
        </a:p>
      </dgm:t>
    </dgm:pt>
    <dgm:pt modelId="{C2346DEA-A87A-48CB-9AFB-E760E500817F}" type="parTrans" cxnId="{8293DE54-9042-4A60-A936-8E047F971606}">
      <dgm:prSet/>
      <dgm:spPr/>
      <dgm:t>
        <a:bodyPr/>
        <a:lstStyle/>
        <a:p>
          <a:endParaRPr lang="en-US"/>
        </a:p>
      </dgm:t>
    </dgm:pt>
    <dgm:pt modelId="{956D2E8B-559B-4C28-AE86-283D0C5B2404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4"/>
            </a:rPr>
            <a:t>3-minute survey  </a:t>
          </a:r>
          <a:r>
            <a:rPr lang="en-US" sz="1800" dirty="0" smtClean="0"/>
            <a:t>(in Eng)</a:t>
          </a:r>
          <a:endParaRPr lang="en-US" sz="1800" dirty="0"/>
        </a:p>
      </dgm:t>
    </dgm:pt>
    <dgm:pt modelId="{25D46CB0-3367-4C66-AC65-3B07E7FC7160}" type="parTrans" cxnId="{C0E15295-5047-4A93-9982-B567D847CDD8}">
      <dgm:prSet/>
      <dgm:spPr/>
      <dgm:t>
        <a:bodyPr/>
        <a:lstStyle/>
        <a:p>
          <a:endParaRPr lang="en-US"/>
        </a:p>
      </dgm:t>
    </dgm:pt>
    <dgm:pt modelId="{C3EC5CD4-7CEB-48C1-B6BF-4DC07A829CF1}" type="sibTrans" cxnId="{C0E15295-5047-4A93-9982-B567D847CDD8}">
      <dgm:prSet/>
      <dgm:spPr/>
      <dgm:t>
        <a:bodyPr/>
        <a:lstStyle/>
        <a:p>
          <a:endParaRPr lang="en-US"/>
        </a:p>
      </dgm:t>
    </dgm:pt>
    <dgm:pt modelId="{8965B885-1F6F-427B-AF51-977AF68297E2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5"/>
            </a:rPr>
            <a:t>Compendium of the case studies</a:t>
          </a:r>
          <a:r>
            <a:rPr lang="en-US" sz="1800" dirty="0" smtClean="0"/>
            <a:t> (in Eng)</a:t>
          </a:r>
          <a:endParaRPr lang="en-US" sz="1800" dirty="0"/>
        </a:p>
      </dgm:t>
    </dgm:pt>
    <dgm:pt modelId="{6E4A599F-45CB-4D27-B68C-43357F8EF7B6}" type="parTrans" cxnId="{5B76BCFD-F84D-4D2C-AFAB-640A7546E6A8}">
      <dgm:prSet/>
      <dgm:spPr/>
      <dgm:t>
        <a:bodyPr/>
        <a:lstStyle/>
        <a:p>
          <a:endParaRPr lang="en-US"/>
        </a:p>
      </dgm:t>
    </dgm:pt>
    <dgm:pt modelId="{38A71463-1370-409C-8C8B-C120E4CBA833}" type="sibTrans" cxnId="{5B76BCFD-F84D-4D2C-AFAB-640A7546E6A8}">
      <dgm:prSet/>
      <dgm:spPr/>
      <dgm:t>
        <a:bodyPr/>
        <a:lstStyle/>
        <a:p>
          <a:endParaRPr lang="en-US"/>
        </a:p>
      </dgm:t>
    </dgm:pt>
    <dgm:pt modelId="{24FE291E-4E6F-46D3-9395-E262C807A4CF}">
      <dgm:prSet phldrT="[Text]" custT="1"/>
      <dgm:spPr/>
      <dgm:t>
        <a:bodyPr/>
        <a:lstStyle/>
        <a:p>
          <a:r>
            <a:rPr lang="en-US" sz="1800" dirty="0" err="1" smtClean="0">
              <a:hlinkClick xmlns:r="http://schemas.openxmlformats.org/officeDocument/2006/relationships" r:id="rId6"/>
            </a:rPr>
            <a:t>Almaty</a:t>
          </a:r>
          <a:r>
            <a:rPr lang="en-US" sz="1800" dirty="0" smtClean="0">
              <a:hlinkClick xmlns:r="http://schemas.openxmlformats.org/officeDocument/2006/relationships" r:id="rId6"/>
            </a:rPr>
            <a:t> Guidelines  </a:t>
          </a:r>
          <a:r>
            <a:rPr lang="en-US" sz="1800" dirty="0" smtClean="0"/>
            <a:t>promoting the application of the principles  of the Convention in international forums</a:t>
          </a:r>
          <a:endParaRPr lang="en-US" sz="1800" dirty="0"/>
        </a:p>
      </dgm:t>
    </dgm:pt>
    <dgm:pt modelId="{F9E92958-BE0A-40CD-92EB-A4E148B91CE8}" type="parTrans" cxnId="{18F0325B-C05B-4681-8281-33BE0FD80EF8}">
      <dgm:prSet/>
      <dgm:spPr/>
      <dgm:t>
        <a:bodyPr/>
        <a:lstStyle/>
        <a:p>
          <a:endParaRPr lang="en-US"/>
        </a:p>
      </dgm:t>
    </dgm:pt>
    <dgm:pt modelId="{94540A6C-BEF3-4C6E-B075-537B0AE2449D}" type="sibTrans" cxnId="{18F0325B-C05B-4681-8281-33BE0FD80EF8}">
      <dgm:prSet/>
      <dgm:spPr/>
      <dgm:t>
        <a:bodyPr/>
        <a:lstStyle/>
        <a:p>
          <a:endParaRPr lang="en-US"/>
        </a:p>
      </dgm:t>
    </dgm:pt>
    <dgm:pt modelId="{9B81ED89-A7FC-4109-900A-D5EC6589263E}" type="pres">
      <dgm:prSet presAssocID="{D6D1BE5C-2D03-43A4-BFC7-7122336617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482618-6AFE-4506-A56D-A322DE044F73}" type="pres">
      <dgm:prSet presAssocID="{B78BBFE7-4256-4EEB-9DA6-47B8E4D0524D}" presName="linNode" presStyleCnt="0"/>
      <dgm:spPr/>
    </dgm:pt>
    <dgm:pt modelId="{B4D4389C-CE3D-4D54-8B6C-1B53F8AE6310}" type="pres">
      <dgm:prSet presAssocID="{B78BBFE7-4256-4EEB-9DA6-47B8E4D0524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FB10E-8FF7-4521-AAB7-BB852CADDD0E}" type="pres">
      <dgm:prSet presAssocID="{B78BBFE7-4256-4EEB-9DA6-47B8E4D0524D}" presName="descendantText" presStyleLbl="alignAccFollowNode1" presStyleIdx="0" presStyleCnt="3" custScaleX="130643" custScaleY="131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B982B-2F96-4058-A1B8-048D3FD1D150}" type="pres">
      <dgm:prSet presAssocID="{4BA914EA-C496-4F73-B8BA-DBC4FBCE05C4}" presName="sp" presStyleCnt="0"/>
      <dgm:spPr/>
    </dgm:pt>
    <dgm:pt modelId="{E8D3A875-A33C-4235-84F9-BEEB845C767B}" type="pres">
      <dgm:prSet presAssocID="{61FB3EF1-3235-4C94-B5F4-3FFC186C391F}" presName="linNode" presStyleCnt="0"/>
      <dgm:spPr/>
    </dgm:pt>
    <dgm:pt modelId="{A228CB2B-517D-4BC1-8F20-D278CE01064C}" type="pres">
      <dgm:prSet presAssocID="{61FB3EF1-3235-4C94-B5F4-3FFC186C391F}" presName="parentText" presStyleLbl="node1" presStyleIdx="1" presStyleCnt="3" custScaleX="83628" custScaleY="6162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C25B9-45E6-4524-86B9-A8926229E3FE}" type="pres">
      <dgm:prSet presAssocID="{61FB3EF1-3235-4C94-B5F4-3FFC186C391F}" presName="descendantText" presStyleLbl="alignAccFollowNode1" presStyleIdx="1" presStyleCnt="3" custScaleX="106658" custScaleY="66414" custLinFactNeighborX="923" custLinFactNeighborY="-10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DF69C-3400-4461-A550-B8DBE5C6E0E5}" type="pres">
      <dgm:prSet presAssocID="{6CD990AE-1AB2-47B1-83AE-A96B5C2C86D6}" presName="sp" presStyleCnt="0"/>
      <dgm:spPr/>
    </dgm:pt>
    <dgm:pt modelId="{DDA61CEA-074F-4E16-BB88-E7DBD680ADFD}" type="pres">
      <dgm:prSet presAssocID="{AB264DC9-03DD-43C9-B584-A61BC15FDD9C}" presName="linNode" presStyleCnt="0"/>
      <dgm:spPr/>
    </dgm:pt>
    <dgm:pt modelId="{BE5F5FF6-3D54-409A-91CB-3772F5785D3C}" type="pres">
      <dgm:prSet presAssocID="{AB264DC9-03DD-43C9-B584-A61BC15FDD9C}" presName="parentText" presStyleLbl="node1" presStyleIdx="2" presStyleCnt="3" custScaleX="83629" custScaleY="11552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DFCDF-9787-459E-AF9E-B6AF65F44313}" type="pres">
      <dgm:prSet presAssocID="{AB264DC9-03DD-43C9-B584-A61BC15FDD9C}" presName="descendantText" presStyleLbl="alignAccFollowNode1" presStyleIdx="2" presStyleCnt="3" custScaleX="105635" custScaleY="152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3E42DC-070E-4FB3-B472-BFA8587A75AD}" type="presOf" srcId="{AB264DC9-03DD-43C9-B584-A61BC15FDD9C}" destId="{BE5F5FF6-3D54-409A-91CB-3772F5785D3C}" srcOrd="0" destOrd="0" presId="urn:microsoft.com/office/officeart/2005/8/layout/vList5"/>
    <dgm:cxn modelId="{8D115A52-7491-4052-A1B7-23A7CB1B75B3}" type="presOf" srcId="{8965B885-1F6F-427B-AF51-977AF68297E2}" destId="{7D5DFCDF-9787-459E-AF9E-B6AF65F44313}" srcOrd="0" destOrd="2" presId="urn:microsoft.com/office/officeart/2005/8/layout/vList5"/>
    <dgm:cxn modelId="{8293DE54-9042-4A60-A936-8E047F971606}" srcId="{AB264DC9-03DD-43C9-B584-A61BC15FDD9C}" destId="{9B8F9638-29B3-4870-BDFC-C0EC5ADC735F}" srcOrd="3" destOrd="0" parTransId="{C2346DEA-A87A-48CB-9AFB-E760E500817F}" sibTransId="{A0784B55-50D9-4D33-8E46-E81185768184}"/>
    <dgm:cxn modelId="{C04A5E3A-938E-4122-AE79-1A8D13DB93D2}" type="presOf" srcId="{61FB3EF1-3235-4C94-B5F4-3FFC186C391F}" destId="{A228CB2B-517D-4BC1-8F20-D278CE01064C}" srcOrd="0" destOrd="0" presId="urn:microsoft.com/office/officeart/2005/8/layout/vList5"/>
    <dgm:cxn modelId="{FAE99F66-65AF-4480-981E-9971A0B2A56D}" type="presOf" srcId="{9B8F9638-29B3-4870-BDFC-C0EC5ADC735F}" destId="{7D5DFCDF-9787-459E-AF9E-B6AF65F44313}" srcOrd="0" destOrd="3" presId="urn:microsoft.com/office/officeart/2005/8/layout/vList5"/>
    <dgm:cxn modelId="{8566E402-E7DC-4F64-AE37-FF92570F629A}" type="presOf" srcId="{EDDC99A1-A4AA-4FD9-B2F5-0B4F31513336}" destId="{13AFB10E-8FF7-4521-AAB7-BB852CADDD0E}" srcOrd="0" destOrd="2" presId="urn:microsoft.com/office/officeart/2005/8/layout/vList5"/>
    <dgm:cxn modelId="{5B76BCFD-F84D-4D2C-AFAB-640A7546E6A8}" srcId="{AB264DC9-03DD-43C9-B584-A61BC15FDD9C}" destId="{8965B885-1F6F-427B-AF51-977AF68297E2}" srcOrd="2" destOrd="0" parTransId="{6E4A599F-45CB-4D27-B68C-43357F8EF7B6}" sibTransId="{38A71463-1370-409C-8C8B-C120E4CBA833}"/>
    <dgm:cxn modelId="{41E545E3-FE8A-46E9-A988-796921B567FD}" srcId="{B78BBFE7-4256-4EEB-9DA6-47B8E4D0524D}" destId="{EDDC99A1-A4AA-4FD9-B2F5-0B4F31513336}" srcOrd="2" destOrd="0" parTransId="{00EA947E-D0D6-4658-B5B5-9FF00F804506}" sibTransId="{5BD540BC-C700-4445-BCCD-F2A755FCFE88}"/>
    <dgm:cxn modelId="{F0130CF6-3E66-4C0B-84A6-17005F769347}" srcId="{D6D1BE5C-2D03-43A4-BFC7-71223366179D}" destId="{AB264DC9-03DD-43C9-B584-A61BC15FDD9C}" srcOrd="2" destOrd="0" parTransId="{CE1B4CDE-5C94-41D6-9847-551A8372A34C}" sibTransId="{1BA5D69D-FEDF-4586-8374-5A5D101C8053}"/>
    <dgm:cxn modelId="{5CCB6811-4004-40EC-B13F-7801A11F1CBF}" type="presOf" srcId="{80A20428-4B98-47AD-B9EE-4B9284FB75F5}" destId="{13AFB10E-8FF7-4521-AAB7-BB852CADDD0E}" srcOrd="0" destOrd="0" presId="urn:microsoft.com/office/officeart/2005/8/layout/vList5"/>
    <dgm:cxn modelId="{5791EAA9-2A84-4BAD-913C-C4DFC6098DD3}" srcId="{AB264DC9-03DD-43C9-B584-A61BC15FDD9C}" destId="{65141A2A-EA9F-4FF3-A7DD-E7EC7B8BA4D2}" srcOrd="1" destOrd="0" parTransId="{8DE86F53-4616-428B-B97C-3E24659931AE}" sibTransId="{3D74AA7D-47F7-4300-A553-F0C2F5257226}"/>
    <dgm:cxn modelId="{164195BD-84D0-4657-979B-7F2BE65EA8E2}" type="presOf" srcId="{5659E0AE-4107-42F0-B656-C7B0D34457C8}" destId="{13AFB10E-8FF7-4521-AAB7-BB852CADDD0E}" srcOrd="0" destOrd="1" presId="urn:microsoft.com/office/officeart/2005/8/layout/vList5"/>
    <dgm:cxn modelId="{EC4D48C3-04FE-4AA9-80CD-17533FD938CF}" type="presOf" srcId="{24FE291E-4E6F-46D3-9395-E262C807A4CF}" destId="{7D5DFCDF-9787-459E-AF9E-B6AF65F44313}" srcOrd="0" destOrd="0" presId="urn:microsoft.com/office/officeart/2005/8/layout/vList5"/>
    <dgm:cxn modelId="{C61D1F2C-09BE-4B97-9706-C949826B040F}" type="presOf" srcId="{D6D1BE5C-2D03-43A4-BFC7-71223366179D}" destId="{9B81ED89-A7FC-4109-900A-D5EC6589263E}" srcOrd="0" destOrd="0" presId="urn:microsoft.com/office/officeart/2005/8/layout/vList5"/>
    <dgm:cxn modelId="{3622013C-23DC-4815-A989-1C869799C1A0}" type="presOf" srcId="{53301666-D3C7-4641-845E-3BE490643B6E}" destId="{514C25B9-45E6-4524-86B9-A8926229E3FE}" srcOrd="0" destOrd="0" presId="urn:microsoft.com/office/officeart/2005/8/layout/vList5"/>
    <dgm:cxn modelId="{64635986-C690-4BB1-841E-A2375F4DF871}" type="presOf" srcId="{65141A2A-EA9F-4FF3-A7DD-E7EC7B8BA4D2}" destId="{7D5DFCDF-9787-459E-AF9E-B6AF65F44313}" srcOrd="0" destOrd="1" presId="urn:microsoft.com/office/officeart/2005/8/layout/vList5"/>
    <dgm:cxn modelId="{F3408630-379B-4504-A647-BE254D9B48B7}" srcId="{B78BBFE7-4256-4EEB-9DA6-47B8E4D0524D}" destId="{80A20428-4B98-47AD-B9EE-4B9284FB75F5}" srcOrd="0" destOrd="0" parTransId="{DB849E28-1768-4E65-A5F6-B76BB0EBE174}" sibTransId="{61D51988-9BD1-4782-8ADB-D71DD880ACD3}"/>
    <dgm:cxn modelId="{18F0325B-C05B-4681-8281-33BE0FD80EF8}" srcId="{AB264DC9-03DD-43C9-B584-A61BC15FDD9C}" destId="{24FE291E-4E6F-46D3-9395-E262C807A4CF}" srcOrd="0" destOrd="0" parTransId="{F9E92958-BE0A-40CD-92EB-A4E148B91CE8}" sibTransId="{94540A6C-BEF3-4C6E-B075-537B0AE2449D}"/>
    <dgm:cxn modelId="{755CC023-AC55-4A15-B1F3-AFC0F43D1EDE}" srcId="{D6D1BE5C-2D03-43A4-BFC7-71223366179D}" destId="{B78BBFE7-4256-4EEB-9DA6-47B8E4D0524D}" srcOrd="0" destOrd="0" parTransId="{39AA8E29-F92D-4767-8BA0-29A66A929A00}" sibTransId="{4BA914EA-C496-4F73-B8BA-DBC4FBCE05C4}"/>
    <dgm:cxn modelId="{EB95F325-6D4E-46B0-9F0A-9C4772F6D61F}" srcId="{B78BBFE7-4256-4EEB-9DA6-47B8E4D0524D}" destId="{5659E0AE-4107-42F0-B656-C7B0D34457C8}" srcOrd="1" destOrd="0" parTransId="{47DCF3E2-806C-443A-B113-6111F7B41BA9}" sibTransId="{73537886-A2EF-4B3F-BE1D-BAA61423AC86}"/>
    <dgm:cxn modelId="{C0E15295-5047-4A93-9982-B567D847CDD8}" srcId="{AB264DC9-03DD-43C9-B584-A61BC15FDD9C}" destId="{956D2E8B-559B-4C28-AE86-283D0C5B2404}" srcOrd="4" destOrd="0" parTransId="{25D46CB0-3367-4C66-AC65-3B07E7FC7160}" sibTransId="{C3EC5CD4-7CEB-48C1-B6BF-4DC07A829CF1}"/>
    <dgm:cxn modelId="{84AF79CE-9B6A-4EB9-BD67-0EA56127C31E}" type="presOf" srcId="{B78BBFE7-4256-4EEB-9DA6-47B8E4D0524D}" destId="{B4D4389C-CE3D-4D54-8B6C-1B53F8AE6310}" srcOrd="0" destOrd="0" presId="urn:microsoft.com/office/officeart/2005/8/layout/vList5"/>
    <dgm:cxn modelId="{BB823E40-0484-4CAB-8653-B2E0ABBECB7C}" type="presOf" srcId="{956D2E8B-559B-4C28-AE86-283D0C5B2404}" destId="{7D5DFCDF-9787-459E-AF9E-B6AF65F44313}" srcOrd="0" destOrd="4" presId="urn:microsoft.com/office/officeart/2005/8/layout/vList5"/>
    <dgm:cxn modelId="{1EECA387-2EAB-44B4-8CD4-874F6DDF440E}" srcId="{61FB3EF1-3235-4C94-B5F4-3FFC186C391F}" destId="{53301666-D3C7-4641-845E-3BE490643B6E}" srcOrd="0" destOrd="0" parTransId="{1F728B34-4E8B-41D8-929C-7D188043A610}" sibTransId="{88AC6D81-0746-4F32-82DB-AE9760E2A7E9}"/>
    <dgm:cxn modelId="{148DF600-5526-42B2-B3A4-38E040627D94}" srcId="{D6D1BE5C-2D03-43A4-BFC7-71223366179D}" destId="{61FB3EF1-3235-4C94-B5F4-3FFC186C391F}" srcOrd="1" destOrd="0" parTransId="{1400202B-E06E-444D-995D-026E6FEF4D07}" sibTransId="{6CD990AE-1AB2-47B1-83AE-A96B5C2C86D6}"/>
    <dgm:cxn modelId="{F37772B0-C298-4579-A134-AFA285D8BFB7}" type="presParOf" srcId="{9B81ED89-A7FC-4109-900A-D5EC6589263E}" destId="{60482618-6AFE-4506-A56D-A322DE044F73}" srcOrd="0" destOrd="0" presId="urn:microsoft.com/office/officeart/2005/8/layout/vList5"/>
    <dgm:cxn modelId="{55CF9DEE-BBD9-44BD-A94D-0D15EA7B75ED}" type="presParOf" srcId="{60482618-6AFE-4506-A56D-A322DE044F73}" destId="{B4D4389C-CE3D-4D54-8B6C-1B53F8AE6310}" srcOrd="0" destOrd="0" presId="urn:microsoft.com/office/officeart/2005/8/layout/vList5"/>
    <dgm:cxn modelId="{2485AAED-BE98-49C4-80E2-8480925407B0}" type="presParOf" srcId="{60482618-6AFE-4506-A56D-A322DE044F73}" destId="{13AFB10E-8FF7-4521-AAB7-BB852CADDD0E}" srcOrd="1" destOrd="0" presId="urn:microsoft.com/office/officeart/2005/8/layout/vList5"/>
    <dgm:cxn modelId="{318EC5C5-EA0E-4CE5-8388-A77779D0EB24}" type="presParOf" srcId="{9B81ED89-A7FC-4109-900A-D5EC6589263E}" destId="{234B982B-2F96-4058-A1B8-048D3FD1D150}" srcOrd="1" destOrd="0" presId="urn:microsoft.com/office/officeart/2005/8/layout/vList5"/>
    <dgm:cxn modelId="{D4046DD3-2B80-40B2-9BE7-873701F3FAC7}" type="presParOf" srcId="{9B81ED89-A7FC-4109-900A-D5EC6589263E}" destId="{E8D3A875-A33C-4235-84F9-BEEB845C767B}" srcOrd="2" destOrd="0" presId="urn:microsoft.com/office/officeart/2005/8/layout/vList5"/>
    <dgm:cxn modelId="{0B230782-E9D9-4360-8986-1F1C7382D715}" type="presParOf" srcId="{E8D3A875-A33C-4235-84F9-BEEB845C767B}" destId="{A228CB2B-517D-4BC1-8F20-D278CE01064C}" srcOrd="0" destOrd="0" presId="urn:microsoft.com/office/officeart/2005/8/layout/vList5"/>
    <dgm:cxn modelId="{3333D408-AB67-49B3-AC27-C64C047D593D}" type="presParOf" srcId="{E8D3A875-A33C-4235-84F9-BEEB845C767B}" destId="{514C25B9-45E6-4524-86B9-A8926229E3FE}" srcOrd="1" destOrd="0" presId="urn:microsoft.com/office/officeart/2005/8/layout/vList5"/>
    <dgm:cxn modelId="{59283AE3-B8BD-40FF-8E00-C49355595B4A}" type="presParOf" srcId="{9B81ED89-A7FC-4109-900A-D5EC6589263E}" destId="{B18DF69C-3400-4461-A550-B8DBE5C6E0E5}" srcOrd="3" destOrd="0" presId="urn:microsoft.com/office/officeart/2005/8/layout/vList5"/>
    <dgm:cxn modelId="{51C82C7A-63C0-4869-8C92-46A6A440E2C3}" type="presParOf" srcId="{9B81ED89-A7FC-4109-900A-D5EC6589263E}" destId="{DDA61CEA-074F-4E16-BB88-E7DBD680ADFD}" srcOrd="4" destOrd="0" presId="urn:microsoft.com/office/officeart/2005/8/layout/vList5"/>
    <dgm:cxn modelId="{4314EE68-C59C-49FB-96CC-A743F91A00A1}" type="presParOf" srcId="{DDA61CEA-074F-4E16-BB88-E7DBD680ADFD}" destId="{BE5F5FF6-3D54-409A-91CB-3772F5785D3C}" srcOrd="0" destOrd="0" presId="urn:microsoft.com/office/officeart/2005/8/layout/vList5"/>
    <dgm:cxn modelId="{13C6D4C3-903A-4BCB-903A-A101595B1D87}" type="presParOf" srcId="{DDA61CEA-074F-4E16-BB88-E7DBD680ADFD}" destId="{7D5DFCDF-9787-459E-AF9E-B6AF65F443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F929541-A3F4-43AA-B4B1-08F66A15F0D9}" type="doc">
      <dgm:prSet loTypeId="urn:microsoft.com/office/officeart/2005/8/layout/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3B71F58-A680-4432-8436-7E3C3C05D1C5}">
      <dgm:prSet phldrT="[Text]" custT="1"/>
      <dgm:spPr/>
      <dgm:t>
        <a:bodyPr/>
        <a:lstStyle/>
        <a:p>
          <a:r>
            <a:rPr lang="en-GB" sz="2000" dirty="0" smtClean="0"/>
            <a:t>Germany: Environmental Information Portal </a:t>
          </a:r>
          <a:r>
            <a:rPr lang="en-GB" sz="2000" dirty="0" smtClean="0">
              <a:hlinkClick xmlns:r="http://schemas.openxmlformats.org/officeDocument/2006/relationships" r:id="rId1"/>
            </a:rPr>
            <a:t>www.portalu.de</a:t>
          </a:r>
          <a:r>
            <a:rPr lang="en-GB" sz="2000" dirty="0" smtClean="0"/>
            <a:t> </a:t>
          </a:r>
          <a:endParaRPr lang="en-US" sz="2000" dirty="0"/>
        </a:p>
      </dgm:t>
    </dgm:pt>
    <dgm:pt modelId="{0CC9F6F6-BCBD-4EE5-8076-9E996F6D723E}" type="parTrans" cxnId="{7C48FEB0-4EE5-463F-9725-148C975159D1}">
      <dgm:prSet/>
      <dgm:spPr/>
      <dgm:t>
        <a:bodyPr/>
        <a:lstStyle/>
        <a:p>
          <a:endParaRPr lang="en-US" sz="2000"/>
        </a:p>
      </dgm:t>
    </dgm:pt>
    <dgm:pt modelId="{148FFFB5-4E87-45AC-AEFF-15E20E9815CD}" type="sibTrans" cxnId="{7C48FEB0-4EE5-463F-9725-148C975159D1}">
      <dgm:prSet/>
      <dgm:spPr/>
      <dgm:t>
        <a:bodyPr/>
        <a:lstStyle/>
        <a:p>
          <a:endParaRPr lang="en-US" sz="2000"/>
        </a:p>
      </dgm:t>
    </dgm:pt>
    <dgm:pt modelId="{0A83C2AD-0710-46C3-AA11-64E46CF52DEB}">
      <dgm:prSet custT="1"/>
      <dgm:spPr/>
      <dgm:t>
        <a:bodyPr/>
        <a:lstStyle/>
        <a:p>
          <a:r>
            <a:rPr lang="en-US" sz="2000" dirty="0" smtClean="0"/>
            <a:t>Hungary: Public Participation river basin management planning process</a:t>
          </a:r>
        </a:p>
      </dgm:t>
    </dgm:pt>
    <dgm:pt modelId="{A2EDFF38-4682-434D-A05F-D854A6BA5EFE}" type="parTrans" cxnId="{F637C7F5-684A-46F9-BBAC-2F38EED74A1B}">
      <dgm:prSet/>
      <dgm:spPr/>
      <dgm:t>
        <a:bodyPr/>
        <a:lstStyle/>
        <a:p>
          <a:endParaRPr lang="en-US" sz="2000"/>
        </a:p>
      </dgm:t>
    </dgm:pt>
    <dgm:pt modelId="{467F10A5-8F17-49F7-B004-1D4C4B5C1F49}" type="sibTrans" cxnId="{F637C7F5-684A-46F9-BBAC-2F38EED74A1B}">
      <dgm:prSet/>
      <dgm:spPr/>
      <dgm:t>
        <a:bodyPr/>
        <a:lstStyle/>
        <a:p>
          <a:endParaRPr lang="en-US" sz="2000"/>
        </a:p>
      </dgm:t>
    </dgm:pt>
    <dgm:pt modelId="{14774B04-AA83-4B05-A6D5-16299CE49EAF}">
      <dgm:prSet custT="1"/>
      <dgm:spPr/>
      <dgm:t>
        <a:bodyPr/>
        <a:lstStyle/>
        <a:p>
          <a:r>
            <a:rPr lang="en-US" sz="2000" dirty="0" smtClean="0"/>
            <a:t>Kyrgyzstan: public hearings for gold mining</a:t>
          </a:r>
          <a:endParaRPr lang="en-US" sz="2000" dirty="0"/>
        </a:p>
      </dgm:t>
    </dgm:pt>
    <dgm:pt modelId="{56C4B382-C64C-4EE1-9746-9D57888BF35A}" type="parTrans" cxnId="{5655C634-39E6-407B-BDB2-54F9ADD22F1F}">
      <dgm:prSet/>
      <dgm:spPr/>
      <dgm:t>
        <a:bodyPr/>
        <a:lstStyle/>
        <a:p>
          <a:endParaRPr lang="en-US" sz="2000"/>
        </a:p>
      </dgm:t>
    </dgm:pt>
    <dgm:pt modelId="{2136FA45-484C-41D3-B5F5-3D5D1CA59903}" type="sibTrans" cxnId="{5655C634-39E6-407B-BDB2-54F9ADD22F1F}">
      <dgm:prSet/>
      <dgm:spPr/>
      <dgm:t>
        <a:bodyPr/>
        <a:lstStyle/>
        <a:p>
          <a:endParaRPr lang="en-US" sz="2000"/>
        </a:p>
      </dgm:t>
    </dgm:pt>
    <dgm:pt modelId="{3D868BE9-FAF7-437E-8E1B-29934641DE3D}">
      <dgm:prSet custT="1"/>
      <dgm:spPr/>
      <dgm:t>
        <a:bodyPr/>
        <a:lstStyle/>
        <a:p>
          <a:r>
            <a:rPr lang="en-US" sz="2000" dirty="0" smtClean="0"/>
            <a:t>Georgia: public participation required for permits</a:t>
          </a:r>
          <a:endParaRPr lang="en-US" sz="2000" dirty="0"/>
        </a:p>
      </dgm:t>
    </dgm:pt>
    <dgm:pt modelId="{B5F9FA37-14AE-4DCB-89D9-B0943E573E33}" type="parTrans" cxnId="{EA3897CE-19FE-4BD8-80E1-8C714692A25C}">
      <dgm:prSet/>
      <dgm:spPr/>
      <dgm:t>
        <a:bodyPr/>
        <a:lstStyle/>
        <a:p>
          <a:endParaRPr lang="en-US" sz="2000"/>
        </a:p>
      </dgm:t>
    </dgm:pt>
    <dgm:pt modelId="{1434F5B6-634F-4198-8851-AA33B9F6ACB6}" type="sibTrans" cxnId="{EA3897CE-19FE-4BD8-80E1-8C714692A25C}">
      <dgm:prSet/>
      <dgm:spPr/>
      <dgm:t>
        <a:bodyPr/>
        <a:lstStyle/>
        <a:p>
          <a:endParaRPr lang="en-US" sz="2000"/>
        </a:p>
      </dgm:t>
    </dgm:pt>
    <dgm:pt modelId="{C204413D-7595-4A1F-B77F-76433FFE6891}">
      <dgm:prSet custT="1"/>
      <dgm:spPr/>
      <dgm:t>
        <a:bodyPr/>
        <a:lstStyle/>
        <a:p>
          <a:r>
            <a:rPr lang="en-US" sz="2000" dirty="0" smtClean="0"/>
            <a:t>Establishment of Aarhus </a:t>
          </a:r>
          <a:r>
            <a:rPr lang="en-US" sz="2000" dirty="0" err="1" smtClean="0"/>
            <a:t>Centres</a:t>
          </a:r>
          <a:r>
            <a:rPr lang="en-US" sz="2000" dirty="0" smtClean="0"/>
            <a:t> (with the support of the OSCE)</a:t>
          </a:r>
          <a:endParaRPr lang="en-US" sz="2000" dirty="0"/>
        </a:p>
      </dgm:t>
    </dgm:pt>
    <dgm:pt modelId="{D8DDEA18-D632-45B9-A73A-7CF9CD049D24}" type="parTrans" cxnId="{030AB879-8313-420D-ADA9-1470AF487067}">
      <dgm:prSet/>
      <dgm:spPr/>
      <dgm:t>
        <a:bodyPr/>
        <a:lstStyle/>
        <a:p>
          <a:endParaRPr lang="en-US" sz="2000"/>
        </a:p>
      </dgm:t>
    </dgm:pt>
    <dgm:pt modelId="{A4AF7196-1732-475A-9D2C-E4DF5640467C}" type="sibTrans" cxnId="{030AB879-8313-420D-ADA9-1470AF487067}">
      <dgm:prSet/>
      <dgm:spPr/>
      <dgm:t>
        <a:bodyPr/>
        <a:lstStyle/>
        <a:p>
          <a:endParaRPr lang="en-US" sz="2000"/>
        </a:p>
      </dgm:t>
    </dgm:pt>
    <dgm:pt modelId="{E9DF9F42-16AE-4BDA-8684-019F4C7AE103}" type="pres">
      <dgm:prSet presAssocID="{4F929541-A3F4-43AA-B4B1-08F66A15F0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0AF753-54BA-49FD-BF40-E92A1F31844A}" type="pres">
      <dgm:prSet presAssocID="{A3B71F58-A680-4432-8436-7E3C3C05D1C5}" presName="parentLin" presStyleCnt="0"/>
      <dgm:spPr/>
    </dgm:pt>
    <dgm:pt modelId="{CA52F92F-033D-4436-B65D-3311719CE612}" type="pres">
      <dgm:prSet presAssocID="{A3B71F58-A680-4432-8436-7E3C3C05D1C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AD03B920-B9B4-4FD9-B499-11F58997E781}" type="pres">
      <dgm:prSet presAssocID="{A3B71F58-A680-4432-8436-7E3C3C05D1C5}" presName="parentText" presStyleLbl="node1" presStyleIdx="0" presStyleCnt="5" custScaleX="137363" custScaleY="10778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D0210-53B0-4DE3-B2F6-102A6ADE22B8}" type="pres">
      <dgm:prSet presAssocID="{A3B71F58-A680-4432-8436-7E3C3C05D1C5}" presName="negativeSpace" presStyleCnt="0"/>
      <dgm:spPr/>
    </dgm:pt>
    <dgm:pt modelId="{205EC96B-DAF4-4D90-B3C7-CB929286F4FF}" type="pres">
      <dgm:prSet presAssocID="{A3B71F58-A680-4432-8436-7E3C3C05D1C5}" presName="childText" presStyleLbl="conFgAcc1" presStyleIdx="0" presStyleCnt="5">
        <dgm:presLayoutVars>
          <dgm:bulletEnabled val="1"/>
        </dgm:presLayoutVars>
      </dgm:prSet>
      <dgm:spPr/>
    </dgm:pt>
    <dgm:pt modelId="{3678D2E5-278E-4715-A3B3-F92C1D6441CE}" type="pres">
      <dgm:prSet presAssocID="{148FFFB5-4E87-45AC-AEFF-15E20E9815CD}" presName="spaceBetweenRectangles" presStyleCnt="0"/>
      <dgm:spPr/>
    </dgm:pt>
    <dgm:pt modelId="{784CE992-BC58-4FA5-A7C1-676FA62D0AB8}" type="pres">
      <dgm:prSet presAssocID="{C204413D-7595-4A1F-B77F-76433FFE6891}" presName="parentLin" presStyleCnt="0"/>
      <dgm:spPr/>
    </dgm:pt>
    <dgm:pt modelId="{C34AA096-8052-4278-B339-60393ECED6E1}" type="pres">
      <dgm:prSet presAssocID="{C204413D-7595-4A1F-B77F-76433FFE689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0E080C80-DF84-4C4E-BD21-5E6923A2575A}" type="pres">
      <dgm:prSet presAssocID="{C204413D-7595-4A1F-B77F-76433FFE6891}" presName="parentText" presStyleLbl="node1" presStyleIdx="1" presStyleCnt="5" custScaleX="134066" custScaleY="124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1D5847-8485-4A1A-804C-62B1C5FE85E8}" type="pres">
      <dgm:prSet presAssocID="{C204413D-7595-4A1F-B77F-76433FFE6891}" presName="negativeSpace" presStyleCnt="0"/>
      <dgm:spPr/>
    </dgm:pt>
    <dgm:pt modelId="{EE87E96E-F309-4FE7-A047-08A51644ECCE}" type="pres">
      <dgm:prSet presAssocID="{C204413D-7595-4A1F-B77F-76433FFE6891}" presName="childText" presStyleLbl="conFgAcc1" presStyleIdx="1" presStyleCnt="5">
        <dgm:presLayoutVars>
          <dgm:bulletEnabled val="1"/>
        </dgm:presLayoutVars>
      </dgm:prSet>
      <dgm:spPr/>
    </dgm:pt>
    <dgm:pt modelId="{CDBF3A35-2CD7-46A0-9B8A-7631A926E9C1}" type="pres">
      <dgm:prSet presAssocID="{A4AF7196-1732-475A-9D2C-E4DF5640467C}" presName="spaceBetweenRectangles" presStyleCnt="0"/>
      <dgm:spPr/>
    </dgm:pt>
    <dgm:pt modelId="{7B3B784B-5C57-409C-BD13-E25FA59D01A8}" type="pres">
      <dgm:prSet presAssocID="{3D868BE9-FAF7-437E-8E1B-29934641DE3D}" presName="parentLin" presStyleCnt="0"/>
      <dgm:spPr/>
    </dgm:pt>
    <dgm:pt modelId="{0957495C-22F5-4CB1-B1CD-800D7C3FD2D4}" type="pres">
      <dgm:prSet presAssocID="{3D868BE9-FAF7-437E-8E1B-29934641DE3D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92AC6979-19C3-4266-A706-6F1E4E485A2D}" type="pres">
      <dgm:prSet presAssocID="{3D868BE9-FAF7-437E-8E1B-29934641DE3D}" presName="parentText" presStyleLbl="node1" presStyleIdx="2" presStyleCnt="5" custScaleX="134066" custScaleY="1020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6C878-487A-4026-9396-676C25B1D494}" type="pres">
      <dgm:prSet presAssocID="{3D868BE9-FAF7-437E-8E1B-29934641DE3D}" presName="negativeSpace" presStyleCnt="0"/>
      <dgm:spPr/>
    </dgm:pt>
    <dgm:pt modelId="{A181997C-2DCA-4C7F-8F81-667E36938025}" type="pres">
      <dgm:prSet presAssocID="{3D868BE9-FAF7-437E-8E1B-29934641DE3D}" presName="childText" presStyleLbl="conFgAcc1" presStyleIdx="2" presStyleCnt="5">
        <dgm:presLayoutVars>
          <dgm:bulletEnabled val="1"/>
        </dgm:presLayoutVars>
      </dgm:prSet>
      <dgm:spPr/>
    </dgm:pt>
    <dgm:pt modelId="{8B4220F0-199F-4856-83E1-B4138A07F51C}" type="pres">
      <dgm:prSet presAssocID="{1434F5B6-634F-4198-8851-AA33B9F6ACB6}" presName="spaceBetweenRectangles" presStyleCnt="0"/>
      <dgm:spPr/>
    </dgm:pt>
    <dgm:pt modelId="{818F565C-8AEF-426F-996D-9672C38594FA}" type="pres">
      <dgm:prSet presAssocID="{14774B04-AA83-4B05-A6D5-16299CE49EAF}" presName="parentLin" presStyleCnt="0"/>
      <dgm:spPr/>
    </dgm:pt>
    <dgm:pt modelId="{52FC928E-F7DD-4B54-983A-6F4906E8B7DB}" type="pres">
      <dgm:prSet presAssocID="{14774B04-AA83-4B05-A6D5-16299CE49EAF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3FC16129-BDF5-4FAB-A670-3E0FF448066A}" type="pres">
      <dgm:prSet presAssocID="{14774B04-AA83-4B05-A6D5-16299CE49EAF}" presName="parentText" presStyleLbl="node1" presStyleIdx="3" presStyleCnt="5" custScaleX="142857" custScaleY="1126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AEBA0-AA6A-48D8-8D19-8603A94DF5C6}" type="pres">
      <dgm:prSet presAssocID="{14774B04-AA83-4B05-A6D5-16299CE49EAF}" presName="negativeSpace" presStyleCnt="0"/>
      <dgm:spPr/>
    </dgm:pt>
    <dgm:pt modelId="{E85D4173-A73F-472B-8BAB-628F6AB0C4B6}" type="pres">
      <dgm:prSet presAssocID="{14774B04-AA83-4B05-A6D5-16299CE49EAF}" presName="childText" presStyleLbl="conFgAcc1" presStyleIdx="3" presStyleCnt="5">
        <dgm:presLayoutVars>
          <dgm:bulletEnabled val="1"/>
        </dgm:presLayoutVars>
      </dgm:prSet>
      <dgm:spPr/>
    </dgm:pt>
    <dgm:pt modelId="{D068D886-C24A-495C-9AF3-17BEC54F0592}" type="pres">
      <dgm:prSet presAssocID="{2136FA45-484C-41D3-B5F5-3D5D1CA59903}" presName="spaceBetweenRectangles" presStyleCnt="0"/>
      <dgm:spPr/>
    </dgm:pt>
    <dgm:pt modelId="{D80AA921-7E2D-4A2B-9987-4115731C0678}" type="pres">
      <dgm:prSet presAssocID="{0A83C2AD-0710-46C3-AA11-64E46CF52DEB}" presName="parentLin" presStyleCnt="0"/>
      <dgm:spPr/>
    </dgm:pt>
    <dgm:pt modelId="{05EC8EB7-8E42-4C3E-AD14-DAD41FFEF612}" type="pres">
      <dgm:prSet presAssocID="{0A83C2AD-0710-46C3-AA11-64E46CF52DEB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D2AD7369-879B-40F2-830E-2F76124C6570}" type="pres">
      <dgm:prSet presAssocID="{0A83C2AD-0710-46C3-AA11-64E46CF52DEB}" presName="parentText" presStyleLbl="node1" presStyleIdx="4" presStyleCnt="5" custScaleX="142857" custScaleY="13497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152A41-6719-4008-97B7-82B657E2AF55}" type="pres">
      <dgm:prSet presAssocID="{0A83C2AD-0710-46C3-AA11-64E46CF52DEB}" presName="negativeSpace" presStyleCnt="0"/>
      <dgm:spPr/>
    </dgm:pt>
    <dgm:pt modelId="{6D32D866-E1D4-4285-8080-D542CE435592}" type="pres">
      <dgm:prSet presAssocID="{0A83C2AD-0710-46C3-AA11-64E46CF52DE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DADE680-B2B4-46AE-94B4-60BFB0120B9C}" type="presOf" srcId="{C204413D-7595-4A1F-B77F-76433FFE6891}" destId="{C34AA096-8052-4278-B339-60393ECED6E1}" srcOrd="0" destOrd="0" presId="urn:microsoft.com/office/officeart/2005/8/layout/list1"/>
    <dgm:cxn modelId="{030AB879-8313-420D-ADA9-1470AF487067}" srcId="{4F929541-A3F4-43AA-B4B1-08F66A15F0D9}" destId="{C204413D-7595-4A1F-B77F-76433FFE6891}" srcOrd="1" destOrd="0" parTransId="{D8DDEA18-D632-45B9-A73A-7CF9CD049D24}" sibTransId="{A4AF7196-1732-475A-9D2C-E4DF5640467C}"/>
    <dgm:cxn modelId="{9FCBFC8C-7A61-4559-805D-ED5CE410879C}" type="presOf" srcId="{0A83C2AD-0710-46C3-AA11-64E46CF52DEB}" destId="{D2AD7369-879B-40F2-830E-2F76124C6570}" srcOrd="1" destOrd="0" presId="urn:microsoft.com/office/officeart/2005/8/layout/list1"/>
    <dgm:cxn modelId="{DE4DC8A7-FBC2-4FBD-A6C4-5FF83C1111A9}" type="presOf" srcId="{4F929541-A3F4-43AA-B4B1-08F66A15F0D9}" destId="{E9DF9F42-16AE-4BDA-8684-019F4C7AE103}" srcOrd="0" destOrd="0" presId="urn:microsoft.com/office/officeart/2005/8/layout/list1"/>
    <dgm:cxn modelId="{F637C7F5-684A-46F9-BBAC-2F38EED74A1B}" srcId="{4F929541-A3F4-43AA-B4B1-08F66A15F0D9}" destId="{0A83C2AD-0710-46C3-AA11-64E46CF52DEB}" srcOrd="4" destOrd="0" parTransId="{A2EDFF38-4682-434D-A05F-D854A6BA5EFE}" sibTransId="{467F10A5-8F17-49F7-B004-1D4C4B5C1F49}"/>
    <dgm:cxn modelId="{5CA185D0-4A1F-4AC3-9B6E-619BBFC322B4}" type="presOf" srcId="{3D868BE9-FAF7-437E-8E1B-29934641DE3D}" destId="{92AC6979-19C3-4266-A706-6F1E4E485A2D}" srcOrd="1" destOrd="0" presId="urn:microsoft.com/office/officeart/2005/8/layout/list1"/>
    <dgm:cxn modelId="{5655C634-39E6-407B-BDB2-54F9ADD22F1F}" srcId="{4F929541-A3F4-43AA-B4B1-08F66A15F0D9}" destId="{14774B04-AA83-4B05-A6D5-16299CE49EAF}" srcOrd="3" destOrd="0" parTransId="{56C4B382-C64C-4EE1-9746-9D57888BF35A}" sibTransId="{2136FA45-484C-41D3-B5F5-3D5D1CA59903}"/>
    <dgm:cxn modelId="{E1BEA846-82B2-4FD5-8121-C741A514A4F5}" type="presOf" srcId="{0A83C2AD-0710-46C3-AA11-64E46CF52DEB}" destId="{05EC8EB7-8E42-4C3E-AD14-DAD41FFEF612}" srcOrd="0" destOrd="0" presId="urn:microsoft.com/office/officeart/2005/8/layout/list1"/>
    <dgm:cxn modelId="{7C48FEB0-4EE5-463F-9725-148C975159D1}" srcId="{4F929541-A3F4-43AA-B4B1-08F66A15F0D9}" destId="{A3B71F58-A680-4432-8436-7E3C3C05D1C5}" srcOrd="0" destOrd="0" parTransId="{0CC9F6F6-BCBD-4EE5-8076-9E996F6D723E}" sibTransId="{148FFFB5-4E87-45AC-AEFF-15E20E9815CD}"/>
    <dgm:cxn modelId="{680C2583-DD8E-4B8D-8041-96D5BC947EF4}" type="presOf" srcId="{14774B04-AA83-4B05-A6D5-16299CE49EAF}" destId="{52FC928E-F7DD-4B54-983A-6F4906E8B7DB}" srcOrd="0" destOrd="0" presId="urn:microsoft.com/office/officeart/2005/8/layout/list1"/>
    <dgm:cxn modelId="{F05A8824-2858-4931-B982-5FABAE3FCD42}" type="presOf" srcId="{A3B71F58-A680-4432-8436-7E3C3C05D1C5}" destId="{CA52F92F-033D-4436-B65D-3311719CE612}" srcOrd="0" destOrd="0" presId="urn:microsoft.com/office/officeart/2005/8/layout/list1"/>
    <dgm:cxn modelId="{10780264-06DE-4B98-A982-BA82AFEE8FA2}" type="presOf" srcId="{A3B71F58-A680-4432-8436-7E3C3C05D1C5}" destId="{AD03B920-B9B4-4FD9-B499-11F58997E781}" srcOrd="1" destOrd="0" presId="urn:microsoft.com/office/officeart/2005/8/layout/list1"/>
    <dgm:cxn modelId="{BFC946CA-A42A-4FFD-98AF-0895CE925FDF}" type="presOf" srcId="{14774B04-AA83-4B05-A6D5-16299CE49EAF}" destId="{3FC16129-BDF5-4FAB-A670-3E0FF448066A}" srcOrd="1" destOrd="0" presId="urn:microsoft.com/office/officeart/2005/8/layout/list1"/>
    <dgm:cxn modelId="{9037150A-BBFE-4B91-B138-C579949E6413}" type="presOf" srcId="{C204413D-7595-4A1F-B77F-76433FFE6891}" destId="{0E080C80-DF84-4C4E-BD21-5E6923A2575A}" srcOrd="1" destOrd="0" presId="urn:microsoft.com/office/officeart/2005/8/layout/list1"/>
    <dgm:cxn modelId="{2A35F4B4-F216-4BEB-A464-915B866272FF}" type="presOf" srcId="{3D868BE9-FAF7-437E-8E1B-29934641DE3D}" destId="{0957495C-22F5-4CB1-B1CD-800D7C3FD2D4}" srcOrd="0" destOrd="0" presId="urn:microsoft.com/office/officeart/2005/8/layout/list1"/>
    <dgm:cxn modelId="{EA3897CE-19FE-4BD8-80E1-8C714692A25C}" srcId="{4F929541-A3F4-43AA-B4B1-08F66A15F0D9}" destId="{3D868BE9-FAF7-437E-8E1B-29934641DE3D}" srcOrd="2" destOrd="0" parTransId="{B5F9FA37-14AE-4DCB-89D9-B0943E573E33}" sibTransId="{1434F5B6-634F-4198-8851-AA33B9F6ACB6}"/>
    <dgm:cxn modelId="{5A1DC140-49E5-41C2-A0CE-A54DAC34387D}" type="presParOf" srcId="{E9DF9F42-16AE-4BDA-8684-019F4C7AE103}" destId="{8C0AF753-54BA-49FD-BF40-E92A1F31844A}" srcOrd="0" destOrd="0" presId="urn:microsoft.com/office/officeart/2005/8/layout/list1"/>
    <dgm:cxn modelId="{3522B416-E057-445E-99E0-DE299AC15E72}" type="presParOf" srcId="{8C0AF753-54BA-49FD-BF40-E92A1F31844A}" destId="{CA52F92F-033D-4436-B65D-3311719CE612}" srcOrd="0" destOrd="0" presId="urn:microsoft.com/office/officeart/2005/8/layout/list1"/>
    <dgm:cxn modelId="{D4BA6CC3-DABA-446E-A452-8276E59A484C}" type="presParOf" srcId="{8C0AF753-54BA-49FD-BF40-E92A1F31844A}" destId="{AD03B920-B9B4-4FD9-B499-11F58997E781}" srcOrd="1" destOrd="0" presId="urn:microsoft.com/office/officeart/2005/8/layout/list1"/>
    <dgm:cxn modelId="{AC43D504-9FEE-457A-A826-393037F9FA00}" type="presParOf" srcId="{E9DF9F42-16AE-4BDA-8684-019F4C7AE103}" destId="{F8CD0210-53B0-4DE3-B2F6-102A6ADE22B8}" srcOrd="1" destOrd="0" presId="urn:microsoft.com/office/officeart/2005/8/layout/list1"/>
    <dgm:cxn modelId="{8E95AE06-9EDD-47A8-B909-35614002AFFF}" type="presParOf" srcId="{E9DF9F42-16AE-4BDA-8684-019F4C7AE103}" destId="{205EC96B-DAF4-4D90-B3C7-CB929286F4FF}" srcOrd="2" destOrd="0" presId="urn:microsoft.com/office/officeart/2005/8/layout/list1"/>
    <dgm:cxn modelId="{8044AB2E-5CD8-4146-804B-DEDD3BD8F562}" type="presParOf" srcId="{E9DF9F42-16AE-4BDA-8684-019F4C7AE103}" destId="{3678D2E5-278E-4715-A3B3-F92C1D6441CE}" srcOrd="3" destOrd="0" presId="urn:microsoft.com/office/officeart/2005/8/layout/list1"/>
    <dgm:cxn modelId="{A7E39342-D328-412E-B468-450424ECDCB9}" type="presParOf" srcId="{E9DF9F42-16AE-4BDA-8684-019F4C7AE103}" destId="{784CE992-BC58-4FA5-A7C1-676FA62D0AB8}" srcOrd="4" destOrd="0" presId="urn:microsoft.com/office/officeart/2005/8/layout/list1"/>
    <dgm:cxn modelId="{7F3C16F7-581B-48F2-847B-7DFFE4821167}" type="presParOf" srcId="{784CE992-BC58-4FA5-A7C1-676FA62D0AB8}" destId="{C34AA096-8052-4278-B339-60393ECED6E1}" srcOrd="0" destOrd="0" presId="urn:microsoft.com/office/officeart/2005/8/layout/list1"/>
    <dgm:cxn modelId="{79C69C5B-1EC1-4DCC-BA44-BB8CCF583606}" type="presParOf" srcId="{784CE992-BC58-4FA5-A7C1-676FA62D0AB8}" destId="{0E080C80-DF84-4C4E-BD21-5E6923A2575A}" srcOrd="1" destOrd="0" presId="urn:microsoft.com/office/officeart/2005/8/layout/list1"/>
    <dgm:cxn modelId="{EB87B458-49DD-404E-8A55-484099DC0AB8}" type="presParOf" srcId="{E9DF9F42-16AE-4BDA-8684-019F4C7AE103}" destId="{BB1D5847-8485-4A1A-804C-62B1C5FE85E8}" srcOrd="5" destOrd="0" presId="urn:microsoft.com/office/officeart/2005/8/layout/list1"/>
    <dgm:cxn modelId="{B2BB954F-BB8D-4DE4-9201-52560FBC05DD}" type="presParOf" srcId="{E9DF9F42-16AE-4BDA-8684-019F4C7AE103}" destId="{EE87E96E-F309-4FE7-A047-08A51644ECCE}" srcOrd="6" destOrd="0" presId="urn:microsoft.com/office/officeart/2005/8/layout/list1"/>
    <dgm:cxn modelId="{287DEDB0-0A68-4DBD-A261-0541C4AEE140}" type="presParOf" srcId="{E9DF9F42-16AE-4BDA-8684-019F4C7AE103}" destId="{CDBF3A35-2CD7-46A0-9B8A-7631A926E9C1}" srcOrd="7" destOrd="0" presId="urn:microsoft.com/office/officeart/2005/8/layout/list1"/>
    <dgm:cxn modelId="{BB3DA7C5-B6B7-4E6F-8FE5-55BA09899E47}" type="presParOf" srcId="{E9DF9F42-16AE-4BDA-8684-019F4C7AE103}" destId="{7B3B784B-5C57-409C-BD13-E25FA59D01A8}" srcOrd="8" destOrd="0" presId="urn:microsoft.com/office/officeart/2005/8/layout/list1"/>
    <dgm:cxn modelId="{EE35FD8A-3A12-4D41-83D1-7337FEE1B0E4}" type="presParOf" srcId="{7B3B784B-5C57-409C-BD13-E25FA59D01A8}" destId="{0957495C-22F5-4CB1-B1CD-800D7C3FD2D4}" srcOrd="0" destOrd="0" presId="urn:microsoft.com/office/officeart/2005/8/layout/list1"/>
    <dgm:cxn modelId="{A2EA5321-E4CA-4B6C-80FE-6A875040B8E5}" type="presParOf" srcId="{7B3B784B-5C57-409C-BD13-E25FA59D01A8}" destId="{92AC6979-19C3-4266-A706-6F1E4E485A2D}" srcOrd="1" destOrd="0" presId="urn:microsoft.com/office/officeart/2005/8/layout/list1"/>
    <dgm:cxn modelId="{4A431C82-DFB7-4CEF-8BBD-8A939B4A585C}" type="presParOf" srcId="{E9DF9F42-16AE-4BDA-8684-019F4C7AE103}" destId="{7B86C878-487A-4026-9396-676C25B1D494}" srcOrd="9" destOrd="0" presId="urn:microsoft.com/office/officeart/2005/8/layout/list1"/>
    <dgm:cxn modelId="{42547724-FF23-4E68-A351-0EC32011E5EE}" type="presParOf" srcId="{E9DF9F42-16AE-4BDA-8684-019F4C7AE103}" destId="{A181997C-2DCA-4C7F-8F81-667E36938025}" srcOrd="10" destOrd="0" presId="urn:microsoft.com/office/officeart/2005/8/layout/list1"/>
    <dgm:cxn modelId="{8A899791-6987-4B0C-98F2-8A967BD1F2C6}" type="presParOf" srcId="{E9DF9F42-16AE-4BDA-8684-019F4C7AE103}" destId="{8B4220F0-199F-4856-83E1-B4138A07F51C}" srcOrd="11" destOrd="0" presId="urn:microsoft.com/office/officeart/2005/8/layout/list1"/>
    <dgm:cxn modelId="{294D8061-241E-4855-9A6B-0BB11ADBF844}" type="presParOf" srcId="{E9DF9F42-16AE-4BDA-8684-019F4C7AE103}" destId="{818F565C-8AEF-426F-996D-9672C38594FA}" srcOrd="12" destOrd="0" presId="urn:microsoft.com/office/officeart/2005/8/layout/list1"/>
    <dgm:cxn modelId="{0C128796-C0E5-474C-82EC-F45F79E8194F}" type="presParOf" srcId="{818F565C-8AEF-426F-996D-9672C38594FA}" destId="{52FC928E-F7DD-4B54-983A-6F4906E8B7DB}" srcOrd="0" destOrd="0" presId="urn:microsoft.com/office/officeart/2005/8/layout/list1"/>
    <dgm:cxn modelId="{CEFACA7E-31FE-44A6-9773-87B23A96C775}" type="presParOf" srcId="{818F565C-8AEF-426F-996D-9672C38594FA}" destId="{3FC16129-BDF5-4FAB-A670-3E0FF448066A}" srcOrd="1" destOrd="0" presId="urn:microsoft.com/office/officeart/2005/8/layout/list1"/>
    <dgm:cxn modelId="{082AFE72-703F-4243-B37E-8E9E3287B840}" type="presParOf" srcId="{E9DF9F42-16AE-4BDA-8684-019F4C7AE103}" destId="{47FAEBA0-AA6A-48D8-8D19-8603A94DF5C6}" srcOrd="13" destOrd="0" presId="urn:microsoft.com/office/officeart/2005/8/layout/list1"/>
    <dgm:cxn modelId="{50EF9D3F-1F48-412C-A58E-D5EF0A60473A}" type="presParOf" srcId="{E9DF9F42-16AE-4BDA-8684-019F4C7AE103}" destId="{E85D4173-A73F-472B-8BAB-628F6AB0C4B6}" srcOrd="14" destOrd="0" presId="urn:microsoft.com/office/officeart/2005/8/layout/list1"/>
    <dgm:cxn modelId="{4CB73146-BE48-4119-BB0B-5F2F7A1F7A5D}" type="presParOf" srcId="{E9DF9F42-16AE-4BDA-8684-019F4C7AE103}" destId="{D068D886-C24A-495C-9AF3-17BEC54F0592}" srcOrd="15" destOrd="0" presId="urn:microsoft.com/office/officeart/2005/8/layout/list1"/>
    <dgm:cxn modelId="{1430CB6D-65DB-4C7F-A552-47B9C159C682}" type="presParOf" srcId="{E9DF9F42-16AE-4BDA-8684-019F4C7AE103}" destId="{D80AA921-7E2D-4A2B-9987-4115731C0678}" srcOrd="16" destOrd="0" presId="urn:microsoft.com/office/officeart/2005/8/layout/list1"/>
    <dgm:cxn modelId="{45B61A59-56E2-4974-B04F-9E4215B59E28}" type="presParOf" srcId="{D80AA921-7E2D-4A2B-9987-4115731C0678}" destId="{05EC8EB7-8E42-4C3E-AD14-DAD41FFEF612}" srcOrd="0" destOrd="0" presId="urn:microsoft.com/office/officeart/2005/8/layout/list1"/>
    <dgm:cxn modelId="{653A9AD3-BCB4-47E8-B22A-EE9C4BB2B969}" type="presParOf" srcId="{D80AA921-7E2D-4A2B-9987-4115731C0678}" destId="{D2AD7369-879B-40F2-830E-2F76124C6570}" srcOrd="1" destOrd="0" presId="urn:microsoft.com/office/officeart/2005/8/layout/list1"/>
    <dgm:cxn modelId="{C73F7F3F-FAEF-4EB0-924D-B254F258CCAE}" type="presParOf" srcId="{E9DF9F42-16AE-4BDA-8684-019F4C7AE103}" destId="{E1152A41-6719-4008-97B7-82B657E2AF55}" srcOrd="17" destOrd="0" presId="urn:microsoft.com/office/officeart/2005/8/layout/list1"/>
    <dgm:cxn modelId="{08FEDA18-0460-4739-A607-19101DC71232}" type="presParOf" srcId="{E9DF9F42-16AE-4BDA-8684-019F4C7AE103}" destId="{6D32D866-E1D4-4285-8080-D542CE43559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6D1BE5C-2D03-43A4-BFC7-7122336617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8BBFE7-4256-4EEB-9DA6-47B8E4D0524D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 smtClean="0"/>
        </a:p>
        <a:p>
          <a:endParaRPr lang="en-US" dirty="0"/>
        </a:p>
      </dgm:t>
    </dgm:pt>
    <dgm:pt modelId="{39AA8E29-F92D-4767-8BA0-29A66A929A00}" type="parTrans" cxnId="{755CC023-AC55-4A15-B1F3-AFC0F43D1EDE}">
      <dgm:prSet/>
      <dgm:spPr/>
      <dgm:t>
        <a:bodyPr/>
        <a:lstStyle/>
        <a:p>
          <a:endParaRPr lang="en-US"/>
        </a:p>
      </dgm:t>
    </dgm:pt>
    <dgm:pt modelId="{4BA914EA-C496-4F73-B8BA-DBC4FBCE05C4}" type="sibTrans" cxnId="{755CC023-AC55-4A15-B1F3-AFC0F43D1EDE}">
      <dgm:prSet/>
      <dgm:spPr/>
      <dgm:t>
        <a:bodyPr/>
        <a:lstStyle/>
        <a:p>
          <a:endParaRPr lang="en-US"/>
        </a:p>
      </dgm:t>
    </dgm:pt>
    <dgm:pt modelId="{80A20428-4B98-47AD-B9EE-4B9284FB75F5}">
      <dgm:prSet phldrT="[Text]" custT="1"/>
      <dgm:spPr/>
      <dgm:t>
        <a:bodyPr/>
        <a:lstStyle/>
        <a:p>
          <a:r>
            <a:rPr lang="en-US" sz="1800" dirty="0" smtClean="0"/>
            <a:t>Promote a multi-stakeholder dialogue at the national level</a:t>
          </a:r>
          <a:endParaRPr lang="en-US" sz="1800" dirty="0"/>
        </a:p>
      </dgm:t>
    </dgm:pt>
    <dgm:pt modelId="{DB849E28-1768-4E65-A5F6-B76BB0EBE174}" type="parTrans" cxnId="{F3408630-379B-4504-A647-BE254D9B48B7}">
      <dgm:prSet/>
      <dgm:spPr/>
      <dgm:t>
        <a:bodyPr/>
        <a:lstStyle/>
        <a:p>
          <a:endParaRPr lang="en-US"/>
        </a:p>
      </dgm:t>
    </dgm:pt>
    <dgm:pt modelId="{61D51988-9BD1-4782-8ADB-D71DD880ACD3}" type="sibTrans" cxnId="{F3408630-379B-4504-A647-BE254D9B48B7}">
      <dgm:prSet/>
      <dgm:spPr/>
      <dgm:t>
        <a:bodyPr/>
        <a:lstStyle/>
        <a:p>
          <a:endParaRPr lang="en-US"/>
        </a:p>
      </dgm:t>
    </dgm:pt>
    <dgm:pt modelId="{5659E0AE-4107-42F0-B656-C7B0D34457C8}">
      <dgm:prSet phldrT="[Text]" custT="1"/>
      <dgm:spPr/>
      <dgm:t>
        <a:bodyPr/>
        <a:lstStyle/>
        <a:p>
          <a:r>
            <a:rPr lang="en-US" sz="1800" dirty="0" smtClean="0"/>
            <a:t>Engage bar associations, public interest lawyers, law schools and judicial training institutions in capacity-building activities</a:t>
          </a:r>
          <a:endParaRPr lang="en-US" sz="1800" dirty="0"/>
        </a:p>
      </dgm:t>
    </dgm:pt>
    <dgm:pt modelId="{47DCF3E2-806C-443A-B113-6111F7B41BA9}" type="parTrans" cxnId="{EB95F325-6D4E-46B0-9F0A-9C4772F6D61F}">
      <dgm:prSet/>
      <dgm:spPr/>
      <dgm:t>
        <a:bodyPr/>
        <a:lstStyle/>
        <a:p>
          <a:endParaRPr lang="en-US"/>
        </a:p>
      </dgm:t>
    </dgm:pt>
    <dgm:pt modelId="{73537886-A2EF-4B3F-BE1D-BAA61423AC86}" type="sibTrans" cxnId="{EB95F325-6D4E-46B0-9F0A-9C4772F6D61F}">
      <dgm:prSet/>
      <dgm:spPr/>
      <dgm:t>
        <a:bodyPr/>
        <a:lstStyle/>
        <a:p>
          <a:endParaRPr lang="en-US"/>
        </a:p>
      </dgm:t>
    </dgm:pt>
    <dgm:pt modelId="{61FB3EF1-3235-4C94-B5F4-3FFC186C391F}">
      <dgm:prSet phldrT="[Text]"/>
      <dgm:spPr/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400202B-E06E-444D-995D-026E6FEF4D07}" type="parTrans" cxnId="{148DF600-5526-42B2-B3A4-38E040627D94}">
      <dgm:prSet/>
      <dgm:spPr/>
      <dgm:t>
        <a:bodyPr/>
        <a:lstStyle/>
        <a:p>
          <a:endParaRPr lang="en-US"/>
        </a:p>
      </dgm:t>
    </dgm:pt>
    <dgm:pt modelId="{6CD990AE-1AB2-47B1-83AE-A96B5C2C86D6}" type="sibTrans" cxnId="{148DF600-5526-42B2-B3A4-38E040627D94}">
      <dgm:prSet/>
      <dgm:spPr/>
      <dgm:t>
        <a:bodyPr/>
        <a:lstStyle/>
        <a:p>
          <a:endParaRPr lang="en-US"/>
        </a:p>
      </dgm:t>
    </dgm:pt>
    <dgm:pt modelId="{53301666-D3C7-4641-845E-3BE490643B6E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2"/>
            </a:rPr>
            <a:t>Task Force on Access to Justice </a:t>
          </a:r>
          <a:br>
            <a:rPr lang="en-US" sz="1800" dirty="0" smtClean="0">
              <a:hlinkClick xmlns:r="http://schemas.openxmlformats.org/officeDocument/2006/relationships" r:id="rId2"/>
            </a:rPr>
          </a:br>
          <a:r>
            <a:rPr lang="en-US" sz="1800" dirty="0" smtClean="0"/>
            <a:t>(7</a:t>
          </a:r>
          <a:r>
            <a:rPr lang="en-US" sz="1800" baseline="30000" dirty="0" smtClean="0"/>
            <a:t>th</a:t>
          </a:r>
          <a:r>
            <a:rPr lang="en-US" sz="1800" dirty="0" smtClean="0"/>
            <a:t> meeting – Geneva, 3-4 March 2014)</a:t>
          </a:r>
          <a:endParaRPr lang="en-US" sz="1800" dirty="0"/>
        </a:p>
      </dgm:t>
    </dgm:pt>
    <dgm:pt modelId="{1F728B34-4E8B-41D8-929C-7D188043A610}" type="parTrans" cxnId="{1EECA387-2EAB-44B4-8CD4-874F6DDF440E}">
      <dgm:prSet/>
      <dgm:spPr/>
      <dgm:t>
        <a:bodyPr/>
        <a:lstStyle/>
        <a:p>
          <a:endParaRPr lang="en-US"/>
        </a:p>
      </dgm:t>
    </dgm:pt>
    <dgm:pt modelId="{88AC6D81-0746-4F32-82DB-AE9760E2A7E9}" type="sibTrans" cxnId="{1EECA387-2EAB-44B4-8CD4-874F6DDF440E}">
      <dgm:prSet/>
      <dgm:spPr/>
      <dgm:t>
        <a:bodyPr/>
        <a:lstStyle/>
        <a:p>
          <a:endParaRPr lang="en-US"/>
        </a:p>
      </dgm:t>
    </dgm:pt>
    <dgm:pt modelId="{AB264DC9-03DD-43C9-B584-A61BC15FDD9C}">
      <dgm:prSet phldrT="[Text]"/>
      <dgm:spPr/>
      <dgm:t>
        <a:bodyPr/>
        <a:lstStyle/>
        <a:p>
          <a:r>
            <a:rPr lang="en-US" dirty="0" smtClean="0"/>
            <a:t>Specific tools</a:t>
          </a:r>
          <a:endParaRPr lang="en-US" dirty="0"/>
        </a:p>
      </dgm:t>
    </dgm:pt>
    <dgm:pt modelId="{CE1B4CDE-5C94-41D6-9847-551A8372A34C}" type="parTrans" cxnId="{F0130CF6-3E66-4C0B-84A6-17005F769347}">
      <dgm:prSet/>
      <dgm:spPr/>
      <dgm:t>
        <a:bodyPr/>
        <a:lstStyle/>
        <a:p>
          <a:endParaRPr lang="en-US"/>
        </a:p>
      </dgm:t>
    </dgm:pt>
    <dgm:pt modelId="{1BA5D69D-FEDF-4586-8374-5A5D101C8053}" type="sibTrans" cxnId="{F0130CF6-3E66-4C0B-84A6-17005F769347}">
      <dgm:prSet/>
      <dgm:spPr/>
      <dgm:t>
        <a:bodyPr/>
        <a:lstStyle/>
        <a:p>
          <a:endParaRPr lang="en-US"/>
        </a:p>
      </dgm:t>
    </dgm:pt>
    <dgm:pt modelId="{65141A2A-EA9F-4FF3-A7DD-E7EC7B8BA4D2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3"/>
            </a:rPr>
            <a:t>Analytical studies</a:t>
          </a:r>
          <a:endParaRPr lang="en-US" sz="1800" dirty="0"/>
        </a:p>
      </dgm:t>
    </dgm:pt>
    <dgm:pt modelId="{8DE86F53-4616-428B-B97C-3E24659931AE}" type="parTrans" cxnId="{5791EAA9-2A84-4BAD-913C-C4DFC6098DD3}">
      <dgm:prSet/>
      <dgm:spPr/>
      <dgm:t>
        <a:bodyPr/>
        <a:lstStyle/>
        <a:p>
          <a:endParaRPr lang="en-US"/>
        </a:p>
      </dgm:t>
    </dgm:pt>
    <dgm:pt modelId="{3D74AA7D-47F7-4300-A553-F0C2F5257226}" type="sibTrans" cxnId="{5791EAA9-2A84-4BAD-913C-C4DFC6098DD3}">
      <dgm:prSet/>
      <dgm:spPr/>
      <dgm:t>
        <a:bodyPr/>
        <a:lstStyle/>
        <a:p>
          <a:endParaRPr lang="en-US"/>
        </a:p>
      </dgm:t>
    </dgm:pt>
    <dgm:pt modelId="{9B8F9638-29B3-4870-BDFC-C0EC5ADC735F}">
      <dgm:prSet phldrT="[Text]" custT="1"/>
      <dgm:spPr/>
      <dgm:t>
        <a:bodyPr/>
        <a:lstStyle/>
        <a:p>
          <a:r>
            <a:rPr lang="en-US" sz="1800" dirty="0" smtClean="0">
              <a:hlinkClick xmlns:r="http://schemas.openxmlformats.org/officeDocument/2006/relationships" r:id="rId4"/>
            </a:rPr>
            <a:t>Database of case law related to the Convention</a:t>
          </a:r>
          <a:endParaRPr lang="en-US" sz="1800" dirty="0"/>
        </a:p>
      </dgm:t>
    </dgm:pt>
    <dgm:pt modelId="{C2346DEA-A87A-48CB-9AFB-E760E500817F}" type="parTrans" cxnId="{8293DE54-9042-4A60-A936-8E047F971606}">
      <dgm:prSet/>
      <dgm:spPr/>
      <dgm:t>
        <a:bodyPr/>
        <a:lstStyle/>
        <a:p>
          <a:endParaRPr lang="en-US"/>
        </a:p>
      </dgm:t>
    </dgm:pt>
    <dgm:pt modelId="{A0784B55-50D9-4D33-8E46-E81185768184}" type="sibTrans" cxnId="{8293DE54-9042-4A60-A936-8E047F971606}">
      <dgm:prSet/>
      <dgm:spPr/>
      <dgm:t>
        <a:bodyPr/>
        <a:lstStyle/>
        <a:p>
          <a:endParaRPr lang="en-US"/>
        </a:p>
      </dgm:t>
    </dgm:pt>
    <dgm:pt modelId="{EDDC99A1-A4AA-4FD9-B2F5-0B4F31513336}">
      <dgm:prSet phldrT="[Text]" custT="1"/>
      <dgm:spPr/>
      <dgm:t>
        <a:bodyPr/>
        <a:lstStyle/>
        <a:p>
          <a:r>
            <a:rPr lang="en-US" sz="1800" dirty="0" smtClean="0"/>
            <a:t>Substantive focus: standing, remedies and costs</a:t>
          </a:r>
          <a:endParaRPr lang="en-US" sz="1800" dirty="0"/>
        </a:p>
      </dgm:t>
    </dgm:pt>
    <dgm:pt modelId="{00EA947E-D0D6-4658-B5B5-9FF00F804506}" type="parTrans" cxnId="{41E545E3-FE8A-46E9-A988-796921B567FD}">
      <dgm:prSet/>
      <dgm:spPr/>
      <dgm:t>
        <a:bodyPr/>
        <a:lstStyle/>
        <a:p>
          <a:endParaRPr lang="en-US"/>
        </a:p>
      </dgm:t>
    </dgm:pt>
    <dgm:pt modelId="{5BD540BC-C700-4445-BCCD-F2A755FCFE88}" type="sibTrans" cxnId="{41E545E3-FE8A-46E9-A988-796921B567FD}">
      <dgm:prSet/>
      <dgm:spPr/>
      <dgm:t>
        <a:bodyPr/>
        <a:lstStyle/>
        <a:p>
          <a:endParaRPr lang="en-US"/>
        </a:p>
      </dgm:t>
    </dgm:pt>
    <dgm:pt modelId="{9B81ED89-A7FC-4109-900A-D5EC6589263E}" type="pres">
      <dgm:prSet presAssocID="{D6D1BE5C-2D03-43A4-BFC7-7122336617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482618-6AFE-4506-A56D-A322DE044F73}" type="pres">
      <dgm:prSet presAssocID="{B78BBFE7-4256-4EEB-9DA6-47B8E4D0524D}" presName="linNode" presStyleCnt="0"/>
      <dgm:spPr/>
    </dgm:pt>
    <dgm:pt modelId="{B4D4389C-CE3D-4D54-8B6C-1B53F8AE6310}" type="pres">
      <dgm:prSet presAssocID="{B78BBFE7-4256-4EEB-9DA6-47B8E4D0524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FB10E-8FF7-4521-AAB7-BB852CADDD0E}" type="pres">
      <dgm:prSet presAssocID="{B78BBFE7-4256-4EEB-9DA6-47B8E4D0524D}" presName="descendantText" presStyleLbl="alignAccFollowNode1" presStyleIdx="0" presStyleCnt="3" custScaleX="130643" custScaleY="131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B982B-2F96-4058-A1B8-048D3FD1D150}" type="pres">
      <dgm:prSet presAssocID="{4BA914EA-C496-4F73-B8BA-DBC4FBCE05C4}" presName="sp" presStyleCnt="0"/>
      <dgm:spPr/>
    </dgm:pt>
    <dgm:pt modelId="{E8D3A875-A33C-4235-84F9-BEEB845C767B}" type="pres">
      <dgm:prSet presAssocID="{61FB3EF1-3235-4C94-B5F4-3FFC186C391F}" presName="linNode" presStyleCnt="0"/>
      <dgm:spPr/>
    </dgm:pt>
    <dgm:pt modelId="{A228CB2B-517D-4BC1-8F20-D278CE01064C}" type="pres">
      <dgm:prSet presAssocID="{61FB3EF1-3235-4C94-B5F4-3FFC186C391F}" presName="parentText" presStyleLbl="node1" presStyleIdx="1" presStyleCnt="3" custScaleX="83628" custScaleY="6162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C25B9-45E6-4524-86B9-A8926229E3FE}" type="pres">
      <dgm:prSet presAssocID="{61FB3EF1-3235-4C94-B5F4-3FFC186C391F}" presName="descendantText" presStyleLbl="alignAccFollowNode1" presStyleIdx="1" presStyleCnt="3" custScaleX="106658" custScaleY="664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DF69C-3400-4461-A550-B8DBE5C6E0E5}" type="pres">
      <dgm:prSet presAssocID="{6CD990AE-1AB2-47B1-83AE-A96B5C2C86D6}" presName="sp" presStyleCnt="0"/>
      <dgm:spPr/>
    </dgm:pt>
    <dgm:pt modelId="{DDA61CEA-074F-4E16-BB88-E7DBD680ADFD}" type="pres">
      <dgm:prSet presAssocID="{AB264DC9-03DD-43C9-B584-A61BC15FDD9C}" presName="linNode" presStyleCnt="0"/>
      <dgm:spPr/>
    </dgm:pt>
    <dgm:pt modelId="{BE5F5FF6-3D54-409A-91CB-3772F5785D3C}" type="pres">
      <dgm:prSet presAssocID="{AB264DC9-03DD-43C9-B584-A61BC15FDD9C}" presName="parentText" presStyleLbl="node1" presStyleIdx="2" presStyleCnt="3" custScaleX="83629" custScaleY="746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DFCDF-9787-459E-AF9E-B6AF65F44313}" type="pres">
      <dgm:prSet presAssocID="{AB264DC9-03DD-43C9-B584-A61BC15FDD9C}" presName="descendantText" presStyleLbl="alignAccFollowNode1" presStyleIdx="2" presStyleCnt="3" custScaleX="105635" custScaleY="63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90945D-62EC-466F-814F-297B53C19150}" type="presOf" srcId="{61FB3EF1-3235-4C94-B5F4-3FFC186C391F}" destId="{A228CB2B-517D-4BC1-8F20-D278CE01064C}" srcOrd="0" destOrd="0" presId="urn:microsoft.com/office/officeart/2005/8/layout/vList5"/>
    <dgm:cxn modelId="{5E45B408-865A-4F29-9067-74960407DDF6}" type="presOf" srcId="{53301666-D3C7-4641-845E-3BE490643B6E}" destId="{514C25B9-45E6-4524-86B9-A8926229E3FE}" srcOrd="0" destOrd="0" presId="urn:microsoft.com/office/officeart/2005/8/layout/vList5"/>
    <dgm:cxn modelId="{755CC023-AC55-4A15-B1F3-AFC0F43D1EDE}" srcId="{D6D1BE5C-2D03-43A4-BFC7-71223366179D}" destId="{B78BBFE7-4256-4EEB-9DA6-47B8E4D0524D}" srcOrd="0" destOrd="0" parTransId="{39AA8E29-F92D-4767-8BA0-29A66A929A00}" sibTransId="{4BA914EA-C496-4F73-B8BA-DBC4FBCE05C4}"/>
    <dgm:cxn modelId="{5791EAA9-2A84-4BAD-913C-C4DFC6098DD3}" srcId="{AB264DC9-03DD-43C9-B584-A61BC15FDD9C}" destId="{65141A2A-EA9F-4FF3-A7DD-E7EC7B8BA4D2}" srcOrd="0" destOrd="0" parTransId="{8DE86F53-4616-428B-B97C-3E24659931AE}" sibTransId="{3D74AA7D-47F7-4300-A553-F0C2F5257226}"/>
    <dgm:cxn modelId="{8293DE54-9042-4A60-A936-8E047F971606}" srcId="{AB264DC9-03DD-43C9-B584-A61BC15FDD9C}" destId="{9B8F9638-29B3-4870-BDFC-C0EC5ADC735F}" srcOrd="1" destOrd="0" parTransId="{C2346DEA-A87A-48CB-9AFB-E760E500817F}" sibTransId="{A0784B55-50D9-4D33-8E46-E81185768184}"/>
    <dgm:cxn modelId="{41E545E3-FE8A-46E9-A988-796921B567FD}" srcId="{B78BBFE7-4256-4EEB-9DA6-47B8E4D0524D}" destId="{EDDC99A1-A4AA-4FD9-B2F5-0B4F31513336}" srcOrd="2" destOrd="0" parTransId="{00EA947E-D0D6-4658-B5B5-9FF00F804506}" sibTransId="{5BD540BC-C700-4445-BCCD-F2A755FCFE88}"/>
    <dgm:cxn modelId="{F0130CF6-3E66-4C0B-84A6-17005F769347}" srcId="{D6D1BE5C-2D03-43A4-BFC7-71223366179D}" destId="{AB264DC9-03DD-43C9-B584-A61BC15FDD9C}" srcOrd="2" destOrd="0" parTransId="{CE1B4CDE-5C94-41D6-9847-551A8372A34C}" sibTransId="{1BA5D69D-FEDF-4586-8374-5A5D101C8053}"/>
    <dgm:cxn modelId="{F3408630-379B-4504-A647-BE254D9B48B7}" srcId="{B78BBFE7-4256-4EEB-9DA6-47B8E4D0524D}" destId="{80A20428-4B98-47AD-B9EE-4B9284FB75F5}" srcOrd="0" destOrd="0" parTransId="{DB849E28-1768-4E65-A5F6-B76BB0EBE174}" sibTransId="{61D51988-9BD1-4782-8ADB-D71DD880ACD3}"/>
    <dgm:cxn modelId="{7204DC2E-88A6-440A-810A-00E4499A8342}" type="presOf" srcId="{D6D1BE5C-2D03-43A4-BFC7-71223366179D}" destId="{9B81ED89-A7FC-4109-900A-D5EC6589263E}" srcOrd="0" destOrd="0" presId="urn:microsoft.com/office/officeart/2005/8/layout/vList5"/>
    <dgm:cxn modelId="{148DF600-5526-42B2-B3A4-38E040627D94}" srcId="{D6D1BE5C-2D03-43A4-BFC7-71223366179D}" destId="{61FB3EF1-3235-4C94-B5F4-3FFC186C391F}" srcOrd="1" destOrd="0" parTransId="{1400202B-E06E-444D-995D-026E6FEF4D07}" sibTransId="{6CD990AE-1AB2-47B1-83AE-A96B5C2C86D6}"/>
    <dgm:cxn modelId="{4BD93EDC-2B5C-4D71-94EB-264B9D808C8A}" type="presOf" srcId="{5659E0AE-4107-42F0-B656-C7B0D34457C8}" destId="{13AFB10E-8FF7-4521-AAB7-BB852CADDD0E}" srcOrd="0" destOrd="1" presId="urn:microsoft.com/office/officeart/2005/8/layout/vList5"/>
    <dgm:cxn modelId="{FAE1FC7C-68F8-47BA-AF70-2B9CA20886F9}" type="presOf" srcId="{AB264DC9-03DD-43C9-B584-A61BC15FDD9C}" destId="{BE5F5FF6-3D54-409A-91CB-3772F5785D3C}" srcOrd="0" destOrd="0" presId="urn:microsoft.com/office/officeart/2005/8/layout/vList5"/>
    <dgm:cxn modelId="{5B9FE019-5DAE-4468-A6E2-7782E05B95E7}" type="presOf" srcId="{EDDC99A1-A4AA-4FD9-B2F5-0B4F31513336}" destId="{13AFB10E-8FF7-4521-AAB7-BB852CADDD0E}" srcOrd="0" destOrd="2" presId="urn:microsoft.com/office/officeart/2005/8/layout/vList5"/>
    <dgm:cxn modelId="{F505904F-1303-4C31-A071-5E7D8D258040}" type="presOf" srcId="{9B8F9638-29B3-4870-BDFC-C0EC5ADC735F}" destId="{7D5DFCDF-9787-459E-AF9E-B6AF65F44313}" srcOrd="0" destOrd="1" presId="urn:microsoft.com/office/officeart/2005/8/layout/vList5"/>
    <dgm:cxn modelId="{EB95F325-6D4E-46B0-9F0A-9C4772F6D61F}" srcId="{B78BBFE7-4256-4EEB-9DA6-47B8E4D0524D}" destId="{5659E0AE-4107-42F0-B656-C7B0D34457C8}" srcOrd="1" destOrd="0" parTransId="{47DCF3E2-806C-443A-B113-6111F7B41BA9}" sibTransId="{73537886-A2EF-4B3F-BE1D-BAA61423AC86}"/>
    <dgm:cxn modelId="{538A99F2-C696-49B7-AE7D-734ACFE8A083}" type="presOf" srcId="{B78BBFE7-4256-4EEB-9DA6-47B8E4D0524D}" destId="{B4D4389C-CE3D-4D54-8B6C-1B53F8AE6310}" srcOrd="0" destOrd="0" presId="urn:microsoft.com/office/officeart/2005/8/layout/vList5"/>
    <dgm:cxn modelId="{707C4CCA-FA9D-4770-BC48-244649336229}" type="presOf" srcId="{80A20428-4B98-47AD-B9EE-4B9284FB75F5}" destId="{13AFB10E-8FF7-4521-AAB7-BB852CADDD0E}" srcOrd="0" destOrd="0" presId="urn:microsoft.com/office/officeart/2005/8/layout/vList5"/>
    <dgm:cxn modelId="{1EECA387-2EAB-44B4-8CD4-874F6DDF440E}" srcId="{61FB3EF1-3235-4C94-B5F4-3FFC186C391F}" destId="{53301666-D3C7-4641-845E-3BE490643B6E}" srcOrd="0" destOrd="0" parTransId="{1F728B34-4E8B-41D8-929C-7D188043A610}" sibTransId="{88AC6D81-0746-4F32-82DB-AE9760E2A7E9}"/>
    <dgm:cxn modelId="{376ADB57-84B4-4767-BB8F-C0B5C2159FD1}" type="presOf" srcId="{65141A2A-EA9F-4FF3-A7DD-E7EC7B8BA4D2}" destId="{7D5DFCDF-9787-459E-AF9E-B6AF65F44313}" srcOrd="0" destOrd="0" presId="urn:microsoft.com/office/officeart/2005/8/layout/vList5"/>
    <dgm:cxn modelId="{342CF0EB-7CB0-4132-A314-8194903DB6F3}" type="presParOf" srcId="{9B81ED89-A7FC-4109-900A-D5EC6589263E}" destId="{60482618-6AFE-4506-A56D-A322DE044F73}" srcOrd="0" destOrd="0" presId="urn:microsoft.com/office/officeart/2005/8/layout/vList5"/>
    <dgm:cxn modelId="{4E3ABB36-3DF0-4739-AA80-7F45D0D82347}" type="presParOf" srcId="{60482618-6AFE-4506-A56D-A322DE044F73}" destId="{B4D4389C-CE3D-4D54-8B6C-1B53F8AE6310}" srcOrd="0" destOrd="0" presId="urn:microsoft.com/office/officeart/2005/8/layout/vList5"/>
    <dgm:cxn modelId="{3C639894-D473-444F-A489-CD9CDAF71B84}" type="presParOf" srcId="{60482618-6AFE-4506-A56D-A322DE044F73}" destId="{13AFB10E-8FF7-4521-AAB7-BB852CADDD0E}" srcOrd="1" destOrd="0" presId="urn:microsoft.com/office/officeart/2005/8/layout/vList5"/>
    <dgm:cxn modelId="{8267667B-0791-46F2-898C-355D4BC27A83}" type="presParOf" srcId="{9B81ED89-A7FC-4109-900A-D5EC6589263E}" destId="{234B982B-2F96-4058-A1B8-048D3FD1D150}" srcOrd="1" destOrd="0" presId="urn:microsoft.com/office/officeart/2005/8/layout/vList5"/>
    <dgm:cxn modelId="{E70517F3-B7D8-4192-B9DA-A1BCA880014B}" type="presParOf" srcId="{9B81ED89-A7FC-4109-900A-D5EC6589263E}" destId="{E8D3A875-A33C-4235-84F9-BEEB845C767B}" srcOrd="2" destOrd="0" presId="urn:microsoft.com/office/officeart/2005/8/layout/vList5"/>
    <dgm:cxn modelId="{2ACBC728-D50F-4DC4-BCD0-1A60284330AE}" type="presParOf" srcId="{E8D3A875-A33C-4235-84F9-BEEB845C767B}" destId="{A228CB2B-517D-4BC1-8F20-D278CE01064C}" srcOrd="0" destOrd="0" presId="urn:microsoft.com/office/officeart/2005/8/layout/vList5"/>
    <dgm:cxn modelId="{049C4704-C059-43C0-A5F7-7FA4976F07E5}" type="presParOf" srcId="{E8D3A875-A33C-4235-84F9-BEEB845C767B}" destId="{514C25B9-45E6-4524-86B9-A8926229E3FE}" srcOrd="1" destOrd="0" presId="urn:microsoft.com/office/officeart/2005/8/layout/vList5"/>
    <dgm:cxn modelId="{49B473E3-81BF-4495-8C9D-E638109220FD}" type="presParOf" srcId="{9B81ED89-A7FC-4109-900A-D5EC6589263E}" destId="{B18DF69C-3400-4461-A550-B8DBE5C6E0E5}" srcOrd="3" destOrd="0" presId="urn:microsoft.com/office/officeart/2005/8/layout/vList5"/>
    <dgm:cxn modelId="{F1EA46F1-3A2E-4261-883A-8F5836558A0E}" type="presParOf" srcId="{9B81ED89-A7FC-4109-900A-D5EC6589263E}" destId="{DDA61CEA-074F-4E16-BB88-E7DBD680ADFD}" srcOrd="4" destOrd="0" presId="urn:microsoft.com/office/officeart/2005/8/layout/vList5"/>
    <dgm:cxn modelId="{C4590BC2-9147-4F51-A93B-74FB31173160}" type="presParOf" srcId="{DDA61CEA-074F-4E16-BB88-E7DBD680ADFD}" destId="{BE5F5FF6-3D54-409A-91CB-3772F5785D3C}" srcOrd="0" destOrd="0" presId="urn:microsoft.com/office/officeart/2005/8/layout/vList5"/>
    <dgm:cxn modelId="{2E2F87D8-55A2-4594-8B93-64B65CF3DFEC}" type="presParOf" srcId="{DDA61CEA-074F-4E16-BB88-E7DBD680ADFD}" destId="{7D5DFCDF-9787-459E-AF9E-B6AF65F443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6FFB6-DAA4-472F-B5F0-F0A36C83071D}">
      <dsp:nvSpPr>
        <dsp:cNvPr id="0" name=""/>
        <dsp:cNvSpPr/>
      </dsp:nvSpPr>
      <dsp:spPr>
        <a:xfrm>
          <a:off x="990599" y="2438401"/>
          <a:ext cx="1607237" cy="117752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National Implementation Reports</a:t>
          </a:r>
          <a:endParaRPr lang="en-US" sz="1400" kern="1200" dirty="0"/>
        </a:p>
      </dsp:txBody>
      <dsp:txXfrm>
        <a:off x="1222662" y="2608419"/>
        <a:ext cx="1143111" cy="837486"/>
      </dsp:txXfrm>
    </dsp:sp>
    <dsp:sp modelId="{917FD72C-DC9C-4B43-AC6E-291D64F0A60C}">
      <dsp:nvSpPr>
        <dsp:cNvPr id="0" name=""/>
        <dsp:cNvSpPr/>
      </dsp:nvSpPr>
      <dsp:spPr>
        <a:xfrm>
          <a:off x="1303205" y="2596591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8E41B-2142-4D92-9402-9A1DF897F95F}">
      <dsp:nvSpPr>
        <dsp:cNvPr id="0" name=""/>
        <dsp:cNvSpPr/>
      </dsp:nvSpPr>
      <dsp:spPr>
        <a:xfrm>
          <a:off x="1249296" y="1374195"/>
          <a:ext cx="995108" cy="91536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3ACD8-91AA-48AB-91AA-93F1FA232D25}">
      <dsp:nvSpPr>
        <dsp:cNvPr id="0" name=""/>
        <dsp:cNvSpPr/>
      </dsp:nvSpPr>
      <dsp:spPr>
        <a:xfrm>
          <a:off x="1016183" y="2432303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B26866-5B0E-4CBA-8E72-370BFC45A2AD}">
      <dsp:nvSpPr>
        <dsp:cNvPr id="0" name=""/>
        <dsp:cNvSpPr/>
      </dsp:nvSpPr>
      <dsp:spPr>
        <a:xfrm>
          <a:off x="2359846" y="1107531"/>
          <a:ext cx="1730512" cy="173529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Aarhus </a:t>
          </a:r>
          <a:r>
            <a:rPr lang="en-GB" sz="1400" kern="1200" dirty="0" smtClean="0"/>
            <a:t>Convention Implementation Guide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 (second edition 2013)</a:t>
          </a:r>
          <a:endParaRPr lang="en-US" sz="1400" kern="1200" dirty="0"/>
        </a:p>
      </dsp:txBody>
      <dsp:txXfrm>
        <a:off x="2648265" y="1396747"/>
        <a:ext cx="1153674" cy="1156865"/>
      </dsp:txXfrm>
    </dsp:sp>
    <dsp:sp modelId="{63EF5C59-2D8D-4331-8096-E4497D350120}">
      <dsp:nvSpPr>
        <dsp:cNvPr id="0" name=""/>
        <dsp:cNvSpPr/>
      </dsp:nvSpPr>
      <dsp:spPr>
        <a:xfrm>
          <a:off x="3495735" y="2425903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3B9BCB-363D-4E09-90B1-AA88374FD8A4}">
      <dsp:nvSpPr>
        <dsp:cNvPr id="0" name=""/>
        <dsp:cNvSpPr/>
      </dsp:nvSpPr>
      <dsp:spPr>
        <a:xfrm>
          <a:off x="4089352" y="2252727"/>
          <a:ext cx="744850" cy="81254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F9817C-BEF1-44D0-86CE-A304003B5D7C}">
      <dsp:nvSpPr>
        <dsp:cNvPr id="0" name=""/>
        <dsp:cNvSpPr/>
      </dsp:nvSpPr>
      <dsp:spPr>
        <a:xfrm>
          <a:off x="3777442" y="2591257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03327C-70C6-47BB-AE22-7314535DC692}">
      <dsp:nvSpPr>
        <dsp:cNvPr id="0" name=""/>
        <dsp:cNvSpPr/>
      </dsp:nvSpPr>
      <dsp:spPr>
        <a:xfrm>
          <a:off x="585580" y="144253"/>
          <a:ext cx="2103526" cy="216207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Compliance Committee findings and Recommendations</a:t>
          </a:r>
          <a:endParaRPr lang="en-US" sz="1400" kern="1200" dirty="0"/>
        </a:p>
      </dsp:txBody>
      <dsp:txXfrm>
        <a:off x="936168" y="504599"/>
        <a:ext cx="1402350" cy="1441384"/>
      </dsp:txXfrm>
    </dsp:sp>
    <dsp:sp modelId="{C6FE64DD-BDA9-4834-B0B8-32A3E6F8F30B}">
      <dsp:nvSpPr>
        <dsp:cNvPr id="0" name=""/>
        <dsp:cNvSpPr/>
      </dsp:nvSpPr>
      <dsp:spPr>
        <a:xfrm>
          <a:off x="2247544" y="696620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23003-E19A-42D2-A14C-6DF74AF22E16}">
      <dsp:nvSpPr>
        <dsp:cNvPr id="0" name=""/>
        <dsp:cNvSpPr/>
      </dsp:nvSpPr>
      <dsp:spPr>
        <a:xfrm>
          <a:off x="4129070" y="942550"/>
          <a:ext cx="995108" cy="99233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45BEE6-B6CE-4143-BD58-03610A264E47}">
      <dsp:nvSpPr>
        <dsp:cNvPr id="0" name=""/>
        <dsp:cNvSpPr/>
      </dsp:nvSpPr>
      <dsp:spPr>
        <a:xfrm>
          <a:off x="2546968" y="540334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3F9480-F025-49E3-9198-B38FF8139485}">
      <dsp:nvSpPr>
        <dsp:cNvPr id="0" name=""/>
        <dsp:cNvSpPr/>
      </dsp:nvSpPr>
      <dsp:spPr>
        <a:xfrm>
          <a:off x="3904901" y="730344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Surveys</a:t>
          </a:r>
          <a:endParaRPr lang="en-US" sz="1800" kern="1200" dirty="0"/>
        </a:p>
      </dsp:txBody>
      <dsp:txXfrm>
        <a:off x="4127572" y="921502"/>
        <a:ext cx="992426" cy="851971"/>
      </dsp:txXfrm>
    </dsp:sp>
    <dsp:sp modelId="{56F3D906-A555-457F-A822-A1B17942CF61}">
      <dsp:nvSpPr>
        <dsp:cNvPr id="0" name=""/>
        <dsp:cNvSpPr/>
      </dsp:nvSpPr>
      <dsp:spPr>
        <a:xfrm>
          <a:off x="4986656" y="1224152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42116-9514-47BA-AB9C-AFAA5F4B9C46}">
      <dsp:nvSpPr>
        <dsp:cNvPr id="0" name=""/>
        <dsp:cNvSpPr/>
      </dsp:nvSpPr>
      <dsp:spPr>
        <a:xfrm>
          <a:off x="5232774" y="1347537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F9527-516B-4CED-B160-AE8C9BB18B74}">
      <dsp:nvSpPr>
        <dsp:cNvPr id="0" name=""/>
        <dsp:cNvSpPr/>
      </dsp:nvSpPr>
      <dsp:spPr>
        <a:xfrm>
          <a:off x="5259504" y="1393240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DD6DEA-0080-4F68-A3A1-449D53D428B1}">
      <dsp:nvSpPr>
        <dsp:cNvPr id="0" name=""/>
        <dsp:cNvSpPr/>
      </dsp:nvSpPr>
      <dsp:spPr>
        <a:xfrm>
          <a:off x="5158988" y="0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Guidance Material</a:t>
          </a:r>
          <a:endParaRPr lang="en-US" sz="1300" kern="1200" dirty="0"/>
        </a:p>
      </dsp:txBody>
      <dsp:txXfrm>
        <a:off x="5381659" y="191158"/>
        <a:ext cx="992426" cy="851971"/>
      </dsp:txXfrm>
    </dsp:sp>
    <dsp:sp modelId="{447B1B0B-B497-4041-92B3-2AC60525C883}">
      <dsp:nvSpPr>
        <dsp:cNvPr id="0" name=""/>
        <dsp:cNvSpPr/>
      </dsp:nvSpPr>
      <dsp:spPr>
        <a:xfrm>
          <a:off x="6223331" y="560070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70939D-5DE8-44BB-85EB-DA2EFFD49507}">
      <dsp:nvSpPr>
        <dsp:cNvPr id="0" name=""/>
        <dsp:cNvSpPr/>
      </dsp:nvSpPr>
      <dsp:spPr>
        <a:xfrm>
          <a:off x="5307311" y="2849990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1BC7F4-12B3-4940-8B9C-F2ED123A3209}">
      <dsp:nvSpPr>
        <dsp:cNvPr id="0" name=""/>
        <dsp:cNvSpPr/>
      </dsp:nvSpPr>
      <dsp:spPr>
        <a:xfrm>
          <a:off x="6503266" y="722757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4689D-AAB3-4238-BED3-32F80B7FFDAE}">
      <dsp:nvSpPr>
        <dsp:cNvPr id="0" name=""/>
        <dsp:cNvSpPr/>
      </dsp:nvSpPr>
      <dsp:spPr>
        <a:xfrm>
          <a:off x="3831765" y="2038040"/>
          <a:ext cx="1708082" cy="143455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Online Compendium on best practices</a:t>
          </a:r>
          <a:endParaRPr lang="en-US" sz="1600" kern="1200" dirty="0"/>
        </a:p>
      </dsp:txBody>
      <dsp:txXfrm>
        <a:off x="4093651" y="2257988"/>
        <a:ext cx="1184310" cy="994654"/>
      </dsp:txXfrm>
    </dsp:sp>
    <dsp:sp modelId="{5EE423FF-F03B-4201-825B-F12C3E212B74}">
      <dsp:nvSpPr>
        <dsp:cNvPr id="0" name=""/>
        <dsp:cNvSpPr/>
      </dsp:nvSpPr>
      <dsp:spPr>
        <a:xfrm>
          <a:off x="6501495" y="3139059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07EEDA-5643-47AE-B348-DBBA6DFA6A6B}">
      <dsp:nvSpPr>
        <dsp:cNvPr id="0" name=""/>
        <dsp:cNvSpPr/>
      </dsp:nvSpPr>
      <dsp:spPr>
        <a:xfrm>
          <a:off x="3978566" y="3587641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E9E385-48E8-4E7C-A60C-6B0614A52F1D}">
      <dsp:nvSpPr>
        <dsp:cNvPr id="0" name=""/>
        <dsp:cNvSpPr/>
      </dsp:nvSpPr>
      <dsp:spPr>
        <a:xfrm>
          <a:off x="6234848" y="3275076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45AC7-BC10-48BE-A943-CD4628684B43}">
      <dsp:nvSpPr>
        <dsp:cNvPr id="0" name=""/>
        <dsp:cNvSpPr/>
      </dsp:nvSpPr>
      <dsp:spPr>
        <a:xfrm>
          <a:off x="2614818" y="2916507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Training Workshops (senior judges</a:t>
          </a:r>
          <a:endParaRPr lang="en-US" sz="1300" kern="1200" dirty="0"/>
        </a:p>
      </dsp:txBody>
      <dsp:txXfrm>
        <a:off x="2837489" y="3107665"/>
        <a:ext cx="992426" cy="851971"/>
      </dsp:txXfrm>
    </dsp:sp>
    <dsp:sp modelId="{0C205B9B-DB03-45DE-9285-D62212194008}">
      <dsp:nvSpPr>
        <dsp:cNvPr id="0" name=""/>
        <dsp:cNvSpPr/>
      </dsp:nvSpPr>
      <dsp:spPr>
        <a:xfrm>
          <a:off x="2546082" y="3272942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6EDCBB-FE35-4DA3-BF8A-24D896A9FCBD}">
      <dsp:nvSpPr>
        <dsp:cNvPr id="0" name=""/>
        <dsp:cNvSpPr/>
      </dsp:nvSpPr>
      <dsp:spPr>
        <a:xfrm>
          <a:off x="1102341" y="3736073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7822A-A1AF-4A72-B499-3CB40F1E4229}">
      <dsp:nvSpPr>
        <dsp:cNvPr id="0" name=""/>
        <dsp:cNvSpPr/>
      </dsp:nvSpPr>
      <dsp:spPr>
        <a:xfrm>
          <a:off x="2246658" y="3429228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1745B1-22FB-451D-8A1B-21C7859E7616}">
      <dsp:nvSpPr>
        <dsp:cNvPr id="0" name=""/>
        <dsp:cNvSpPr/>
      </dsp:nvSpPr>
      <dsp:spPr>
        <a:xfrm>
          <a:off x="6598401" y="1981197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PRTR.net</a:t>
          </a:r>
          <a:endParaRPr lang="en-US" sz="1300" kern="1200" dirty="0"/>
        </a:p>
      </dsp:txBody>
      <dsp:txXfrm>
        <a:off x="6821072" y="2172355"/>
        <a:ext cx="992426" cy="851971"/>
      </dsp:txXfrm>
    </dsp:sp>
    <dsp:sp modelId="{508FA84E-6134-47E7-A409-583A7F48596E}">
      <dsp:nvSpPr>
        <dsp:cNvPr id="0" name=""/>
        <dsp:cNvSpPr/>
      </dsp:nvSpPr>
      <dsp:spPr>
        <a:xfrm>
          <a:off x="7732855" y="3830878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454D0-2D45-406F-BCC3-1D1F04C713BE}">
      <dsp:nvSpPr>
        <dsp:cNvPr id="0" name=""/>
        <dsp:cNvSpPr/>
      </dsp:nvSpPr>
      <dsp:spPr>
        <a:xfrm>
          <a:off x="4038605" y="3581395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0119-603C-4AB1-83AD-0365103D6983}">
      <dsp:nvSpPr>
        <dsp:cNvPr id="0" name=""/>
        <dsp:cNvSpPr/>
      </dsp:nvSpPr>
      <dsp:spPr>
        <a:xfrm>
          <a:off x="7466208" y="3966895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F9878-1471-477E-A78C-3DD2008FFD88}">
      <dsp:nvSpPr>
        <dsp:cNvPr id="0" name=""/>
        <dsp:cNvSpPr/>
      </dsp:nvSpPr>
      <dsp:spPr>
        <a:xfrm>
          <a:off x="6563229" y="609604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Advisory Missions</a:t>
          </a:r>
          <a:endParaRPr lang="en-US" sz="1300" kern="1200" dirty="0"/>
        </a:p>
      </dsp:txBody>
      <dsp:txXfrm>
        <a:off x="6785900" y="800762"/>
        <a:ext cx="992426" cy="851971"/>
      </dsp:txXfrm>
    </dsp:sp>
    <dsp:sp modelId="{8D62B6F8-04CB-4E66-9DF3-B65552BB1EFB}">
      <dsp:nvSpPr>
        <dsp:cNvPr id="0" name=""/>
        <dsp:cNvSpPr/>
      </dsp:nvSpPr>
      <dsp:spPr>
        <a:xfrm>
          <a:off x="8447753" y="1105204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169BF2-2FEE-4B39-99E1-B2F06B6B8971}">
      <dsp:nvSpPr>
        <dsp:cNvPr id="0" name=""/>
        <dsp:cNvSpPr/>
      </dsp:nvSpPr>
      <dsp:spPr>
        <a:xfrm>
          <a:off x="5257807" y="1371599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D08FCB-A832-4156-A393-A3C347095B31}">
      <dsp:nvSpPr>
        <dsp:cNvPr id="0" name=""/>
        <dsp:cNvSpPr/>
      </dsp:nvSpPr>
      <dsp:spPr>
        <a:xfrm>
          <a:off x="8447753" y="1390040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D8D98F-1DE2-43DF-AD66-56461F68B80C}">
      <dsp:nvSpPr>
        <dsp:cNvPr id="0" name=""/>
        <dsp:cNvSpPr/>
      </dsp:nvSpPr>
      <dsp:spPr>
        <a:xfrm>
          <a:off x="5257802" y="4099712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Aarhus Clearinghouse</a:t>
          </a:r>
          <a:endParaRPr lang="en-US" sz="1300" kern="1200" dirty="0"/>
        </a:p>
      </dsp:txBody>
      <dsp:txXfrm>
        <a:off x="5480473" y="4290870"/>
        <a:ext cx="992426" cy="851971"/>
      </dsp:txXfrm>
    </dsp:sp>
    <dsp:sp modelId="{BFCAF6F2-C931-4829-AE27-8C45FA76DF00}">
      <dsp:nvSpPr>
        <dsp:cNvPr id="0" name=""/>
        <dsp:cNvSpPr/>
      </dsp:nvSpPr>
      <dsp:spPr>
        <a:xfrm>
          <a:off x="4021943" y="4498695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72487A-BE30-46BB-AED6-38A69EE56AE4}">
      <dsp:nvSpPr>
        <dsp:cNvPr id="0" name=""/>
        <dsp:cNvSpPr/>
      </dsp:nvSpPr>
      <dsp:spPr>
        <a:xfrm>
          <a:off x="1142994" y="3733800"/>
          <a:ext cx="1437768" cy="123428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AB095C-E8DF-49CA-B623-C5C8C207C747}">
      <dsp:nvSpPr>
        <dsp:cNvPr id="0" name=""/>
        <dsp:cNvSpPr/>
      </dsp:nvSpPr>
      <dsp:spPr>
        <a:xfrm>
          <a:off x="3755296" y="4634712"/>
          <a:ext cx="167429" cy="14455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FB10E-8FF7-4521-AAB7-BB852CADDD0E}">
      <dsp:nvSpPr>
        <dsp:cNvPr id="0" name=""/>
        <dsp:cNvSpPr/>
      </dsp:nvSpPr>
      <dsp:spPr>
        <a:xfrm rot="5400000">
          <a:off x="4765940" y="-2205395"/>
          <a:ext cx="1518776" cy="59326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Raise awareness and capacity among respective public authorities with respect to Committee’s findings and recommendations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Translate findings of the Compliance Committee into the national language and post on the websites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Assist in implementing related decisions, as appropriate</a:t>
          </a:r>
          <a:endParaRPr lang="en-US" sz="1800" kern="1200" dirty="0"/>
        </a:p>
      </dsp:txBody>
      <dsp:txXfrm rot="-5400000">
        <a:off x="2559026" y="75660"/>
        <a:ext cx="5858464" cy="1370494"/>
      </dsp:txXfrm>
    </dsp:sp>
    <dsp:sp modelId="{B4D4389C-CE3D-4D54-8B6C-1B53F8AE6310}">
      <dsp:nvSpPr>
        <dsp:cNvPr id="0" name=""/>
        <dsp:cNvSpPr/>
      </dsp:nvSpPr>
      <dsp:spPr>
        <a:xfrm>
          <a:off x="4668" y="36857"/>
          <a:ext cx="2554358" cy="14480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Focus area</a:t>
          </a:r>
          <a:endParaRPr lang="en-US" sz="3400" kern="1200" dirty="0"/>
        </a:p>
      </dsp:txBody>
      <dsp:txXfrm>
        <a:off x="75358" y="107547"/>
        <a:ext cx="2412978" cy="1306717"/>
      </dsp:txXfrm>
    </dsp:sp>
    <dsp:sp modelId="{514C25B9-45E6-4524-86B9-A8926229E3FE}">
      <dsp:nvSpPr>
        <dsp:cNvPr id="0" name=""/>
        <dsp:cNvSpPr/>
      </dsp:nvSpPr>
      <dsp:spPr>
        <a:xfrm rot="5400000">
          <a:off x="5105941" y="-873677"/>
          <a:ext cx="769391" cy="57996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1"/>
            </a:rPr>
            <a:t>Meeting of the Parties (</a:t>
          </a:r>
          <a:r>
            <a:rPr lang="en-US" sz="1800" kern="1200" dirty="0" err="1" smtClean="0">
              <a:hlinkClick xmlns:r="http://schemas.openxmlformats.org/officeDocument/2006/relationships" r:id="rId1"/>
            </a:rPr>
            <a:t>MoP</a:t>
          </a:r>
          <a:r>
            <a:rPr lang="en-US" sz="1800" kern="1200" dirty="0" smtClean="0">
              <a:hlinkClick xmlns:r="http://schemas.openxmlformats.org/officeDocument/2006/relationships" r:id="rId1"/>
            </a:rPr>
            <a:t>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2"/>
            </a:rPr>
            <a:t>Compliance Committee</a:t>
          </a:r>
          <a:endParaRPr lang="en-US" sz="1800" kern="1200" dirty="0"/>
        </a:p>
      </dsp:txBody>
      <dsp:txXfrm rot="-5400000">
        <a:off x="2590803" y="1679020"/>
        <a:ext cx="5762110" cy="694273"/>
      </dsp:txXfrm>
    </dsp:sp>
    <dsp:sp modelId="{A228CB2B-517D-4BC1-8F20-D278CE01064C}">
      <dsp:nvSpPr>
        <dsp:cNvPr id="0" name=""/>
        <dsp:cNvSpPr/>
      </dsp:nvSpPr>
      <dsp:spPr>
        <a:xfrm>
          <a:off x="4668" y="1592699"/>
          <a:ext cx="2557902" cy="892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Framework</a:t>
          </a:r>
          <a:endParaRPr lang="en-US" sz="3400" kern="1200" dirty="0"/>
        </a:p>
      </dsp:txBody>
      <dsp:txXfrm>
        <a:off x="48228" y="1636259"/>
        <a:ext cx="2470782" cy="805212"/>
      </dsp:txXfrm>
    </dsp:sp>
    <dsp:sp modelId="{7D5DFCDF-9787-459E-AF9E-B6AF65F44313}">
      <dsp:nvSpPr>
        <dsp:cNvPr id="0" name=""/>
        <dsp:cNvSpPr/>
      </dsp:nvSpPr>
      <dsp:spPr>
        <a:xfrm rot="5400000">
          <a:off x="4502172" y="615367"/>
          <a:ext cx="1854294" cy="57384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>
              <a:hlinkClick xmlns:r="http://schemas.openxmlformats.org/officeDocument/2006/relationships" r:id="rId3"/>
            </a:rPr>
            <a:t>MoP</a:t>
          </a:r>
          <a:r>
            <a:rPr lang="en-US" sz="1800" kern="1200" dirty="0" smtClean="0">
              <a:hlinkClick xmlns:r="http://schemas.openxmlformats.org/officeDocument/2006/relationships" r:id="rId3"/>
            </a:rPr>
            <a:t> decisions on non-compliance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  <a:hlinkClick xmlns:r="http://schemas.openxmlformats.org/officeDocument/2006/relationships" r:id="rId4"/>
            </a:rPr>
            <a:t>Compliance Committee Findings and Recommendations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5"/>
            </a:rPr>
            <a:t>Case law of the Compliance Committee </a:t>
          </a:r>
          <a:r>
            <a:rPr lang="en-US" sz="1800" kern="1200" dirty="0" smtClean="0"/>
            <a:t>(publication of the European ECO Forum)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  <a:hlinkClick xmlns:r="http://schemas.openxmlformats.org/officeDocument/2006/relationships" r:id="rId6"/>
            </a:rPr>
            <a:t>Guidance document </a:t>
          </a:r>
          <a:r>
            <a: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on the Aarhus Convention Compliance Mechanism</a:t>
          </a:r>
          <a:endParaRPr lang="en-US" sz="1800" kern="1200" dirty="0"/>
        </a:p>
      </dsp:txBody>
      <dsp:txXfrm rot="-5400000">
        <a:off x="2560103" y="2647956"/>
        <a:ext cx="5647914" cy="1673256"/>
      </dsp:txXfrm>
    </dsp:sp>
    <dsp:sp modelId="{BE5F5FF6-3D54-409A-91CB-3772F5785D3C}">
      <dsp:nvSpPr>
        <dsp:cNvPr id="0" name=""/>
        <dsp:cNvSpPr/>
      </dsp:nvSpPr>
      <dsp:spPr>
        <a:xfrm>
          <a:off x="4668" y="2648163"/>
          <a:ext cx="2555435" cy="16728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Specific tools</a:t>
          </a:r>
          <a:endParaRPr lang="en-US" sz="3400" kern="1200" dirty="0"/>
        </a:p>
      </dsp:txBody>
      <dsp:txXfrm>
        <a:off x="86329" y="2729824"/>
        <a:ext cx="2392113" cy="15095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ED7A4D-0EB3-47E4-A987-ACAF71506BD1}">
      <dsp:nvSpPr>
        <dsp:cNvPr id="0" name=""/>
        <dsp:cNvSpPr/>
      </dsp:nvSpPr>
      <dsp:spPr>
        <a:xfrm>
          <a:off x="2055537" y="912152"/>
          <a:ext cx="4579482" cy="4579482"/>
        </a:xfrm>
        <a:prstGeom prst="blockArc">
          <a:avLst>
            <a:gd name="adj1" fmla="val 10840452"/>
            <a:gd name="adj2" fmla="val 16276096"/>
            <a:gd name="adj3" fmla="val 4636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3634B-4C6F-43D5-BE39-03B9BF5A353F}">
      <dsp:nvSpPr>
        <dsp:cNvPr id="0" name=""/>
        <dsp:cNvSpPr/>
      </dsp:nvSpPr>
      <dsp:spPr>
        <a:xfrm>
          <a:off x="2035461" y="1121060"/>
          <a:ext cx="4718631" cy="4718631"/>
        </a:xfrm>
        <a:prstGeom prst="blockArc">
          <a:avLst>
            <a:gd name="adj1" fmla="val 455678"/>
            <a:gd name="adj2" fmla="val 11255678"/>
            <a:gd name="adj3" fmla="val 4499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6AE335-556E-406D-BD36-A5010FBE44B3}">
      <dsp:nvSpPr>
        <dsp:cNvPr id="0" name=""/>
        <dsp:cNvSpPr/>
      </dsp:nvSpPr>
      <dsp:spPr>
        <a:xfrm>
          <a:off x="2232612" y="909059"/>
          <a:ext cx="4579482" cy="4579482"/>
        </a:xfrm>
        <a:prstGeom prst="blockArc">
          <a:avLst>
            <a:gd name="adj1" fmla="val 16003820"/>
            <a:gd name="adj2" fmla="val 911916"/>
            <a:gd name="adj3" fmla="val 463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BEE4B9-459B-49CD-BDAD-7633B959E4D2}">
      <dsp:nvSpPr>
        <dsp:cNvPr id="0" name=""/>
        <dsp:cNvSpPr/>
      </dsp:nvSpPr>
      <dsp:spPr>
        <a:xfrm>
          <a:off x="3366492" y="1922002"/>
          <a:ext cx="2106215" cy="21062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Compliance Committee</a:t>
          </a:r>
          <a:endParaRPr lang="en-US" sz="2300" kern="1200" dirty="0"/>
        </a:p>
      </dsp:txBody>
      <dsp:txXfrm>
        <a:off x="3674940" y="2230450"/>
        <a:ext cx="1489319" cy="1489319"/>
      </dsp:txXfrm>
    </dsp:sp>
    <dsp:sp modelId="{158DDA5E-6262-468C-BB66-CE8D6D7D88A2}">
      <dsp:nvSpPr>
        <dsp:cNvPr id="0" name=""/>
        <dsp:cNvSpPr/>
      </dsp:nvSpPr>
      <dsp:spPr>
        <a:xfrm>
          <a:off x="3657608" y="228601"/>
          <a:ext cx="1474351" cy="1474351"/>
        </a:xfrm>
        <a:prstGeom prst="ellipse">
          <a:avLst/>
        </a:prstGeom>
        <a:gradFill rotWithShape="0">
          <a:gsLst>
            <a:gs pos="67000">
              <a:srgbClr val="FF0000"/>
            </a:gs>
            <a:gs pos="21000">
              <a:srgbClr val="00B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Soft Mechanism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Not a tribunal</a:t>
          </a:r>
          <a:endParaRPr lang="en-US" sz="1600" kern="1200" dirty="0"/>
        </a:p>
      </dsp:txBody>
      <dsp:txXfrm>
        <a:off x="3873522" y="444515"/>
        <a:ext cx="1042523" cy="1042523"/>
      </dsp:txXfrm>
    </dsp:sp>
    <dsp:sp modelId="{DE9E3FFF-A691-4575-8BDD-24FDEA83294C}">
      <dsp:nvSpPr>
        <dsp:cNvPr id="0" name=""/>
        <dsp:cNvSpPr/>
      </dsp:nvSpPr>
      <dsp:spPr>
        <a:xfrm>
          <a:off x="5943610" y="3048001"/>
          <a:ext cx="1474351" cy="1474351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Non-</a:t>
          </a:r>
          <a:r>
            <a:rPr lang="en-GB" sz="1800" kern="1200" dirty="0" err="1" smtClean="0"/>
            <a:t>confronta</a:t>
          </a:r>
          <a:r>
            <a:rPr lang="en-GB" sz="1800" kern="1200" dirty="0" smtClean="0"/>
            <a:t>-</a:t>
          </a:r>
          <a:r>
            <a:rPr lang="en-GB" sz="1800" kern="1200" dirty="0" err="1" smtClean="0"/>
            <a:t>tional</a:t>
          </a:r>
          <a:endParaRPr lang="en-US" sz="1800" kern="1200" dirty="0"/>
        </a:p>
      </dsp:txBody>
      <dsp:txXfrm>
        <a:off x="6159524" y="3263915"/>
        <a:ext cx="1042523" cy="1042523"/>
      </dsp:txXfrm>
    </dsp:sp>
    <dsp:sp modelId="{9B5CE2D2-9E79-48C7-8DBF-6456CC0C0614}">
      <dsp:nvSpPr>
        <dsp:cNvPr id="0" name=""/>
        <dsp:cNvSpPr/>
      </dsp:nvSpPr>
      <dsp:spPr>
        <a:xfrm>
          <a:off x="1371593" y="2438399"/>
          <a:ext cx="1474351" cy="1474351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Does not impose sanctions</a:t>
          </a:r>
          <a:endParaRPr lang="en-US" sz="1800" kern="1200" dirty="0"/>
        </a:p>
      </dsp:txBody>
      <dsp:txXfrm>
        <a:off x="1587507" y="2654313"/>
        <a:ext cx="1042523" cy="10425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22049-D504-40EA-86C0-95B61B1A4C5A}">
      <dsp:nvSpPr>
        <dsp:cNvPr id="0" name=""/>
        <dsp:cNvSpPr/>
      </dsp:nvSpPr>
      <dsp:spPr>
        <a:xfrm>
          <a:off x="5530357" y="1234"/>
          <a:ext cx="2212149" cy="9203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97170A-BD56-4E23-848D-2B8E28E53FBE}">
      <dsp:nvSpPr>
        <dsp:cNvPr id="0" name=""/>
        <dsp:cNvSpPr/>
      </dsp:nvSpPr>
      <dsp:spPr>
        <a:xfrm>
          <a:off x="29892" y="39395"/>
          <a:ext cx="5500465" cy="84399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 Party may make a submission about compliance by another Party.</a:t>
          </a:r>
          <a:endParaRPr lang="en-GB" sz="1800" kern="1200" dirty="0"/>
        </a:p>
      </dsp:txBody>
      <dsp:txXfrm>
        <a:off x="71092" y="80595"/>
        <a:ext cx="5418065" cy="761594"/>
      </dsp:txXfrm>
    </dsp:sp>
    <dsp:sp modelId="{0F21D8E8-9328-4925-AA1D-712418626614}">
      <dsp:nvSpPr>
        <dsp:cNvPr id="0" name=""/>
        <dsp:cNvSpPr/>
      </dsp:nvSpPr>
      <dsp:spPr>
        <a:xfrm>
          <a:off x="5479099" y="1086834"/>
          <a:ext cx="2288495" cy="9203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64F701-AEBE-40F4-ADED-CF955E2E25E1}">
      <dsp:nvSpPr>
        <dsp:cNvPr id="0" name=""/>
        <dsp:cNvSpPr/>
      </dsp:nvSpPr>
      <dsp:spPr>
        <a:xfrm>
          <a:off x="54693" y="954267"/>
          <a:ext cx="5474295" cy="10668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 Party may make a submission concerning its own compliance.</a:t>
          </a:r>
          <a:endParaRPr lang="en-GB" sz="1800" kern="1200" dirty="0"/>
        </a:p>
      </dsp:txBody>
      <dsp:txXfrm>
        <a:off x="106771" y="1006345"/>
        <a:ext cx="5370139" cy="962664"/>
      </dsp:txXfrm>
    </dsp:sp>
    <dsp:sp modelId="{C65E8B48-4A2A-471B-86A0-576E8CB6DA08}">
      <dsp:nvSpPr>
        <dsp:cNvPr id="0" name=""/>
        <dsp:cNvSpPr/>
      </dsp:nvSpPr>
      <dsp:spPr>
        <a:xfrm>
          <a:off x="5519530" y="2172434"/>
          <a:ext cx="2249745" cy="9203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C10C51-6698-4801-B097-AF9BCCFC1B41}">
      <dsp:nvSpPr>
        <dsp:cNvPr id="0" name=""/>
        <dsp:cNvSpPr/>
      </dsp:nvSpPr>
      <dsp:spPr>
        <a:xfrm>
          <a:off x="3124" y="2193620"/>
          <a:ext cx="5516405" cy="87794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 member of the public may make communications concerning a Party’s compliance with the Convention.</a:t>
          </a:r>
          <a:endParaRPr lang="en-GB" sz="1800" kern="1200" dirty="0"/>
        </a:p>
      </dsp:txBody>
      <dsp:txXfrm>
        <a:off x="45982" y="2236478"/>
        <a:ext cx="5430689" cy="792228"/>
      </dsp:txXfrm>
    </dsp:sp>
    <dsp:sp modelId="{6C8591B8-9F14-4BAE-B10E-639351097D4A}">
      <dsp:nvSpPr>
        <dsp:cNvPr id="0" name=""/>
        <dsp:cNvSpPr/>
      </dsp:nvSpPr>
      <dsp:spPr>
        <a:xfrm>
          <a:off x="5532851" y="3184782"/>
          <a:ext cx="2236083" cy="9203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7B2229-B466-4EE3-8241-6A1683E23A31}">
      <dsp:nvSpPr>
        <dsp:cNvPr id="0" name=""/>
        <dsp:cNvSpPr/>
      </dsp:nvSpPr>
      <dsp:spPr>
        <a:xfrm>
          <a:off x="3465" y="3184782"/>
          <a:ext cx="5529386" cy="9203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The Aarhus Convention secretariat may make a referral to the Committee. </a:t>
          </a:r>
          <a:endParaRPr lang="en-GB" sz="1800" kern="1200" dirty="0"/>
        </a:p>
      </dsp:txBody>
      <dsp:txXfrm>
        <a:off x="48391" y="3229708"/>
        <a:ext cx="5439534" cy="83046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6A107-C3FD-414B-81CD-22554A703B77}">
      <dsp:nvSpPr>
        <dsp:cNvPr id="0" name=""/>
        <dsp:cNvSpPr/>
      </dsp:nvSpPr>
      <dsp:spPr>
        <a:xfrm>
          <a:off x="1268" y="886355"/>
          <a:ext cx="1593410" cy="880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Alliance for the Protection of the </a:t>
          </a:r>
          <a:r>
            <a:rPr lang="en-GB" sz="1100" kern="1200" dirty="0" err="1" smtClean="0"/>
            <a:t>Vlora</a:t>
          </a:r>
          <a:r>
            <a:rPr lang="en-GB" sz="1100" kern="1200" dirty="0" smtClean="0"/>
            <a:t> Gulf</a:t>
          </a:r>
          <a:endParaRPr lang="en-US" sz="1100" kern="1200" dirty="0"/>
        </a:p>
      </dsp:txBody>
      <dsp:txXfrm>
        <a:off x="1268" y="886355"/>
        <a:ext cx="1593410" cy="587275"/>
      </dsp:txXfrm>
    </dsp:sp>
    <dsp:sp modelId="{9CE988C8-436F-4581-9065-1DC301E6EFCF}">
      <dsp:nvSpPr>
        <dsp:cNvPr id="0" name=""/>
        <dsp:cNvSpPr/>
      </dsp:nvSpPr>
      <dsp:spPr>
        <a:xfrm>
          <a:off x="327629" y="1473631"/>
          <a:ext cx="1593410" cy="1221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Complaint: Establishment of major industrial and energy park</a:t>
          </a:r>
          <a:endParaRPr lang="en-US" sz="1100" kern="1200" dirty="0"/>
        </a:p>
      </dsp:txBody>
      <dsp:txXfrm>
        <a:off x="363403" y="1509405"/>
        <a:ext cx="1521862" cy="1149864"/>
      </dsp:txXfrm>
    </dsp:sp>
    <dsp:sp modelId="{A2BF94BD-7006-45D5-BCE5-2D20E0AD56F6}">
      <dsp:nvSpPr>
        <dsp:cNvPr id="0" name=""/>
        <dsp:cNvSpPr/>
      </dsp:nvSpPr>
      <dsp:spPr>
        <a:xfrm>
          <a:off x="1836233" y="981637"/>
          <a:ext cx="512097" cy="3967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836233" y="1060980"/>
        <a:ext cx="393083" cy="238027"/>
      </dsp:txXfrm>
    </dsp:sp>
    <dsp:sp modelId="{6C5A0DE8-15A6-4CEB-9F4E-C3F76A223184}">
      <dsp:nvSpPr>
        <dsp:cNvPr id="0" name=""/>
        <dsp:cNvSpPr/>
      </dsp:nvSpPr>
      <dsp:spPr>
        <a:xfrm>
          <a:off x="2560898" y="886355"/>
          <a:ext cx="1593410" cy="880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Compliance Committee</a:t>
          </a:r>
          <a:endParaRPr lang="en-US" sz="1100" kern="1200" dirty="0"/>
        </a:p>
      </dsp:txBody>
      <dsp:txXfrm>
        <a:off x="2560898" y="886355"/>
        <a:ext cx="1593410" cy="587275"/>
      </dsp:txXfrm>
    </dsp:sp>
    <dsp:sp modelId="{A9238B64-096E-4264-80AD-9D9BE00ABD92}">
      <dsp:nvSpPr>
        <dsp:cNvPr id="0" name=""/>
        <dsp:cNvSpPr/>
      </dsp:nvSpPr>
      <dsp:spPr>
        <a:xfrm>
          <a:off x="2604270" y="1350366"/>
          <a:ext cx="1593410" cy="1221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Non-Compliance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Reason: Public had not been properly informed or consulted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Recommendations on  improving compliance</a:t>
          </a:r>
          <a:endParaRPr lang="en-US" sz="1100" kern="1200" dirty="0"/>
        </a:p>
      </dsp:txBody>
      <dsp:txXfrm>
        <a:off x="2640044" y="1386140"/>
        <a:ext cx="1521862" cy="1149864"/>
      </dsp:txXfrm>
    </dsp:sp>
    <dsp:sp modelId="{C6D857D6-B6E0-4C11-A6C7-43B7B8F98571}">
      <dsp:nvSpPr>
        <dsp:cNvPr id="0" name=""/>
        <dsp:cNvSpPr/>
      </dsp:nvSpPr>
      <dsp:spPr>
        <a:xfrm>
          <a:off x="4395864" y="981637"/>
          <a:ext cx="512097" cy="3967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395864" y="1060980"/>
        <a:ext cx="393083" cy="238027"/>
      </dsp:txXfrm>
    </dsp:sp>
    <dsp:sp modelId="{CDA936AA-BCCE-467A-82E5-BFBD6EBEA229}">
      <dsp:nvSpPr>
        <dsp:cNvPr id="0" name=""/>
        <dsp:cNvSpPr/>
      </dsp:nvSpPr>
      <dsp:spPr>
        <a:xfrm>
          <a:off x="5120529" y="886355"/>
          <a:ext cx="1593410" cy="880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Meeting of the Parties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( MoP-3) </a:t>
          </a:r>
          <a:endParaRPr lang="en-US" sz="1100" kern="1200" dirty="0"/>
        </a:p>
      </dsp:txBody>
      <dsp:txXfrm>
        <a:off x="5120529" y="886355"/>
        <a:ext cx="1593410" cy="587275"/>
      </dsp:txXfrm>
    </dsp:sp>
    <dsp:sp modelId="{8281CC1C-EF10-4B31-9519-96B48D9F428E}">
      <dsp:nvSpPr>
        <dsp:cNvPr id="0" name=""/>
        <dsp:cNvSpPr/>
      </dsp:nvSpPr>
      <dsp:spPr>
        <a:xfrm>
          <a:off x="5446890" y="1473631"/>
          <a:ext cx="1593410" cy="1221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Decision on non-compliance</a:t>
          </a:r>
          <a:endParaRPr lang="en-US" sz="1100" kern="1200" dirty="0"/>
        </a:p>
      </dsp:txBody>
      <dsp:txXfrm>
        <a:off x="5482664" y="1509405"/>
        <a:ext cx="1521862" cy="1149864"/>
      </dsp:txXfrm>
    </dsp:sp>
    <dsp:sp modelId="{885DDD25-10DE-41E6-8387-CDEA7CB8695F}">
      <dsp:nvSpPr>
        <dsp:cNvPr id="0" name=""/>
        <dsp:cNvSpPr/>
      </dsp:nvSpPr>
      <dsp:spPr>
        <a:xfrm>
          <a:off x="6955495" y="981637"/>
          <a:ext cx="512097" cy="3967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955495" y="1060980"/>
        <a:ext cx="393083" cy="238027"/>
      </dsp:txXfrm>
    </dsp:sp>
    <dsp:sp modelId="{14217865-D899-4206-9896-2391A9CCE515}">
      <dsp:nvSpPr>
        <dsp:cNvPr id="0" name=""/>
        <dsp:cNvSpPr/>
      </dsp:nvSpPr>
      <dsp:spPr>
        <a:xfrm>
          <a:off x="7680160" y="886355"/>
          <a:ext cx="1593410" cy="880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Compliance Committee and Albanian Authorities	</a:t>
          </a:r>
          <a:endParaRPr lang="en-US" sz="1100" kern="1200" dirty="0"/>
        </a:p>
      </dsp:txBody>
      <dsp:txXfrm>
        <a:off x="7680160" y="886355"/>
        <a:ext cx="1593410" cy="587275"/>
      </dsp:txXfrm>
    </dsp:sp>
    <dsp:sp modelId="{7AB66D2B-C1B1-4F35-A5B4-6AA2DDC6C089}">
      <dsp:nvSpPr>
        <dsp:cNvPr id="0" name=""/>
        <dsp:cNvSpPr/>
      </dsp:nvSpPr>
      <dsp:spPr>
        <a:xfrm>
          <a:off x="8006521" y="1473631"/>
          <a:ext cx="1593410" cy="1221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Dialogue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Albania reported on measures taken to fulfil its obligations</a:t>
          </a:r>
          <a:endParaRPr lang="en-US" sz="1100" kern="1200" dirty="0"/>
        </a:p>
      </dsp:txBody>
      <dsp:txXfrm>
        <a:off x="8042295" y="1509405"/>
        <a:ext cx="1521862" cy="11498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5ABFC-7F08-2D45-B95E-397F7424A288}">
      <dsp:nvSpPr>
        <dsp:cNvPr id="0" name=""/>
        <dsp:cNvSpPr/>
      </dsp:nvSpPr>
      <dsp:spPr>
        <a:xfrm>
          <a:off x="3591873" y="1963891"/>
          <a:ext cx="1399866" cy="13998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Aarhus Convention</a:t>
          </a:r>
        </a:p>
      </dsp:txBody>
      <dsp:txXfrm>
        <a:off x="3796879" y="2168897"/>
        <a:ext cx="989854" cy="989854"/>
      </dsp:txXfrm>
    </dsp:sp>
    <dsp:sp modelId="{188D3D63-1080-F941-A2BC-7A438C53B3D6}">
      <dsp:nvSpPr>
        <dsp:cNvPr id="0" name=""/>
        <dsp:cNvSpPr/>
      </dsp:nvSpPr>
      <dsp:spPr>
        <a:xfrm rot="16200000">
          <a:off x="4142969" y="1453514"/>
          <a:ext cx="297674" cy="475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187620" y="1593356"/>
        <a:ext cx="208372" cy="285572"/>
      </dsp:txXfrm>
    </dsp:sp>
    <dsp:sp modelId="{B02DCA8A-4673-E845-AC1C-3FD3C2C8F48A}">
      <dsp:nvSpPr>
        <dsp:cNvPr id="0" name=""/>
        <dsp:cNvSpPr/>
      </dsp:nvSpPr>
      <dsp:spPr>
        <a:xfrm>
          <a:off x="3591873" y="2375"/>
          <a:ext cx="1399866" cy="1399866"/>
        </a:xfrm>
        <a:prstGeom prst="ellipse">
          <a:avLst/>
        </a:prstGeom>
        <a:gradFill flip="none" rotWithShape="1">
          <a:gsLst>
            <a:gs pos="21000">
              <a:schemeClr val="tx2">
                <a:lumMod val="40000"/>
                <a:lumOff val="60000"/>
              </a:schemeClr>
            </a:gs>
            <a:gs pos="81000">
              <a:srgbClr val="7005D4"/>
            </a:gs>
            <a:gs pos="98000">
              <a:srgbClr val="8C3D91"/>
            </a:gs>
          </a:gsLst>
          <a:lin ang="2700000" scaled="0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Water  </a:t>
          </a:r>
          <a:r>
            <a:rPr lang="en-US" sz="1300" kern="1200" dirty="0" smtClean="0"/>
            <a:t>Management</a:t>
          </a:r>
          <a:endParaRPr lang="en-US" sz="1300" kern="1200" dirty="0"/>
        </a:p>
      </dsp:txBody>
      <dsp:txXfrm>
        <a:off x="3796879" y="207381"/>
        <a:ext cx="989854" cy="989854"/>
      </dsp:txXfrm>
    </dsp:sp>
    <dsp:sp modelId="{A7B0AEC5-3EFC-3248-87D6-5D9FF254FD1F}">
      <dsp:nvSpPr>
        <dsp:cNvPr id="0" name=""/>
        <dsp:cNvSpPr/>
      </dsp:nvSpPr>
      <dsp:spPr>
        <a:xfrm rot="19800000">
          <a:off x="4985034" y="1939680"/>
          <a:ext cx="297674" cy="475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991016" y="2057197"/>
        <a:ext cx="208372" cy="285572"/>
      </dsp:txXfrm>
    </dsp:sp>
    <dsp:sp modelId="{0A9B855E-55F5-B64C-99B5-12BFB4E05F43}">
      <dsp:nvSpPr>
        <dsp:cNvPr id="0" name=""/>
        <dsp:cNvSpPr/>
      </dsp:nvSpPr>
      <dsp:spPr>
        <a:xfrm>
          <a:off x="5290596" y="983133"/>
          <a:ext cx="1399866" cy="1399866"/>
        </a:xfrm>
        <a:prstGeom prst="ellipse">
          <a:avLst/>
        </a:prstGeom>
        <a:gradFill flip="none" rotWithShape="1">
          <a:gsLst>
            <a:gs pos="0">
              <a:schemeClr val="tx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Nuclear </a:t>
          </a:r>
          <a:r>
            <a:rPr lang="en-US" sz="1300" kern="1200" dirty="0" smtClean="0"/>
            <a:t>Energy</a:t>
          </a:r>
          <a:endParaRPr lang="en-US" sz="1300" kern="1200" dirty="0"/>
        </a:p>
      </dsp:txBody>
      <dsp:txXfrm>
        <a:off x="5495602" y="1188139"/>
        <a:ext cx="989854" cy="989854"/>
      </dsp:txXfrm>
    </dsp:sp>
    <dsp:sp modelId="{735B9FA5-9DBE-F544-B680-A6F10C1E7A1E}">
      <dsp:nvSpPr>
        <dsp:cNvPr id="0" name=""/>
        <dsp:cNvSpPr/>
      </dsp:nvSpPr>
      <dsp:spPr>
        <a:xfrm rot="1888848">
          <a:off x="4985340" y="2956023"/>
          <a:ext cx="344571" cy="475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992947" y="3024223"/>
        <a:ext cx="241200" cy="285572"/>
      </dsp:txXfrm>
    </dsp:sp>
    <dsp:sp modelId="{BA928E8A-662B-F540-90F8-33CD852FEA7C}">
      <dsp:nvSpPr>
        <dsp:cNvPr id="0" name=""/>
        <dsp:cNvSpPr/>
      </dsp:nvSpPr>
      <dsp:spPr>
        <a:xfrm>
          <a:off x="5340144" y="3034428"/>
          <a:ext cx="1399866" cy="1399866"/>
        </a:xfrm>
        <a:prstGeom prst="ellipse">
          <a:avLst/>
        </a:prstGeom>
        <a:gradFill rotWithShape="0">
          <a:gsLst>
            <a:gs pos="0">
              <a:schemeClr val="accent6"/>
            </a:gs>
            <a:gs pos="87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96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Human </a:t>
          </a:r>
          <a:r>
            <a:rPr lang="en-US" sz="1300" kern="1200" dirty="0" smtClean="0"/>
            <a:t>Rights</a:t>
          </a:r>
          <a:endParaRPr lang="en-US" sz="1300" kern="1200" dirty="0"/>
        </a:p>
      </dsp:txBody>
      <dsp:txXfrm>
        <a:off x="5545150" y="3239434"/>
        <a:ext cx="989854" cy="989854"/>
      </dsp:txXfrm>
    </dsp:sp>
    <dsp:sp modelId="{98051809-A81B-4843-B523-29AD8288FA00}">
      <dsp:nvSpPr>
        <dsp:cNvPr id="0" name=""/>
        <dsp:cNvSpPr/>
      </dsp:nvSpPr>
      <dsp:spPr>
        <a:xfrm rot="5400000">
          <a:off x="4142969" y="3398181"/>
          <a:ext cx="297674" cy="475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187620" y="3448721"/>
        <a:ext cx="208372" cy="285572"/>
      </dsp:txXfrm>
    </dsp:sp>
    <dsp:sp modelId="{ADD40B96-8BAA-4441-B432-92CF02DF213A}">
      <dsp:nvSpPr>
        <dsp:cNvPr id="0" name=""/>
        <dsp:cNvSpPr/>
      </dsp:nvSpPr>
      <dsp:spPr>
        <a:xfrm>
          <a:off x="3591873" y="3925408"/>
          <a:ext cx="1399866" cy="1399866"/>
        </a:xfrm>
        <a:prstGeom prst="ellipse">
          <a:avLst/>
        </a:prstGeom>
        <a:gradFill flip="none" rotWithShape="1">
          <a:gsLst>
            <a:gs pos="0">
              <a:schemeClr val="bg2"/>
            </a:gs>
            <a:gs pos="69000">
              <a:scrgbClr r="0" g="0" b="0">
                <a:shade val="93000"/>
                <a:satMod val="130000"/>
              </a:scrgbClr>
            </a:gs>
            <a:gs pos="100000">
              <a:scrgbClr r="0" g="0" b="0">
                <a:shade val="94000"/>
                <a:satMod val="135000"/>
              </a:scrgbClr>
            </a:gs>
          </a:gsLst>
          <a:lin ang="27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Development and Poverty </a:t>
          </a:r>
        </a:p>
      </dsp:txBody>
      <dsp:txXfrm>
        <a:off x="3796879" y="4130414"/>
        <a:ext cx="989854" cy="989854"/>
      </dsp:txXfrm>
    </dsp:sp>
    <dsp:sp modelId="{60EBB8E3-4CA1-DF43-A069-3A00713E8204}">
      <dsp:nvSpPr>
        <dsp:cNvPr id="0" name=""/>
        <dsp:cNvSpPr/>
      </dsp:nvSpPr>
      <dsp:spPr>
        <a:xfrm rot="9000000">
          <a:off x="3300903" y="2912014"/>
          <a:ext cx="297674" cy="475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384223" y="2984880"/>
        <a:ext cx="208372" cy="285572"/>
      </dsp:txXfrm>
    </dsp:sp>
    <dsp:sp modelId="{A1FCB3AE-41DE-0C42-B91C-B453A5F61C4F}">
      <dsp:nvSpPr>
        <dsp:cNvPr id="0" name=""/>
        <dsp:cNvSpPr/>
      </dsp:nvSpPr>
      <dsp:spPr>
        <a:xfrm>
          <a:off x="1893150" y="2944650"/>
          <a:ext cx="1399866" cy="13998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1000">
              <a:schemeClr val="accent3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The Green </a:t>
          </a:r>
          <a:r>
            <a:rPr lang="en-US" sz="1300" kern="1200" dirty="0" smtClean="0"/>
            <a:t>Economy</a:t>
          </a:r>
          <a:endParaRPr lang="en-US" sz="1300" kern="1200" dirty="0"/>
        </a:p>
      </dsp:txBody>
      <dsp:txXfrm>
        <a:off x="2098156" y="3149656"/>
        <a:ext cx="989854" cy="989854"/>
      </dsp:txXfrm>
    </dsp:sp>
    <dsp:sp modelId="{CC097396-AAFB-374D-9641-631A5EB13AA5}">
      <dsp:nvSpPr>
        <dsp:cNvPr id="0" name=""/>
        <dsp:cNvSpPr/>
      </dsp:nvSpPr>
      <dsp:spPr>
        <a:xfrm rot="12600000">
          <a:off x="3300903" y="1939680"/>
          <a:ext cx="297674" cy="475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384223" y="2057197"/>
        <a:ext cx="208372" cy="285572"/>
      </dsp:txXfrm>
    </dsp:sp>
    <dsp:sp modelId="{1B933E94-1910-8A49-A590-2939B6107FF4}">
      <dsp:nvSpPr>
        <dsp:cNvPr id="0" name=""/>
        <dsp:cNvSpPr/>
      </dsp:nvSpPr>
      <dsp:spPr>
        <a:xfrm>
          <a:off x="1893150" y="983133"/>
          <a:ext cx="1399866" cy="1399866"/>
        </a:xfrm>
        <a:prstGeom prst="ellipse">
          <a:avLst/>
        </a:prstGeom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Fighting Corruption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2098156" y="1188139"/>
        <a:ext cx="989854" cy="9898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7A03D3-EB6B-4B34-9657-2B9EF2020FA7}">
      <dsp:nvSpPr>
        <dsp:cNvPr id="0" name=""/>
        <dsp:cNvSpPr/>
      </dsp:nvSpPr>
      <dsp:spPr>
        <a:xfrm>
          <a:off x="4434090" y="817045"/>
          <a:ext cx="656647" cy="607091"/>
        </a:xfrm>
        <a:custGeom>
          <a:avLst/>
          <a:gdLst/>
          <a:ahLst/>
          <a:cxnLst/>
          <a:rect l="0" t="0" r="0" b="0"/>
          <a:pathLst>
            <a:path>
              <a:moveTo>
                <a:pt x="656647" y="0"/>
              </a:moveTo>
              <a:lnTo>
                <a:pt x="656647" y="502485"/>
              </a:lnTo>
              <a:lnTo>
                <a:pt x="0" y="502485"/>
              </a:lnTo>
              <a:lnTo>
                <a:pt x="0" y="6070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009357-DCD7-4E8F-90CD-A9FF7ABC7B1F}">
      <dsp:nvSpPr>
        <dsp:cNvPr id="0" name=""/>
        <dsp:cNvSpPr/>
      </dsp:nvSpPr>
      <dsp:spPr>
        <a:xfrm>
          <a:off x="1682979" y="771325"/>
          <a:ext cx="3407757" cy="91440"/>
        </a:xfrm>
        <a:custGeom>
          <a:avLst/>
          <a:gdLst/>
          <a:ahLst/>
          <a:cxnLst/>
          <a:rect l="0" t="0" r="0" b="0"/>
          <a:pathLst>
            <a:path>
              <a:moveTo>
                <a:pt x="3407757" y="45720"/>
              </a:moveTo>
              <a:lnTo>
                <a:pt x="0" y="45720"/>
              </a:lnTo>
              <a:lnTo>
                <a:pt x="0" y="1178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D15F0-8498-453B-8B72-FD5898BB0989}">
      <dsp:nvSpPr>
        <dsp:cNvPr id="0" name=""/>
        <dsp:cNvSpPr/>
      </dsp:nvSpPr>
      <dsp:spPr>
        <a:xfrm>
          <a:off x="6966135" y="2155016"/>
          <a:ext cx="492329" cy="612201"/>
        </a:xfrm>
        <a:custGeom>
          <a:avLst/>
          <a:gdLst/>
          <a:ahLst/>
          <a:cxnLst/>
          <a:rect l="0" t="0" r="0" b="0"/>
          <a:pathLst>
            <a:path>
              <a:moveTo>
                <a:pt x="492329" y="0"/>
              </a:moveTo>
              <a:lnTo>
                <a:pt x="492329" y="507595"/>
              </a:lnTo>
              <a:lnTo>
                <a:pt x="0" y="507595"/>
              </a:lnTo>
              <a:lnTo>
                <a:pt x="0" y="6122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96A47-6804-485E-87FC-C6C5E3D66B01}">
      <dsp:nvSpPr>
        <dsp:cNvPr id="0" name=""/>
        <dsp:cNvSpPr/>
      </dsp:nvSpPr>
      <dsp:spPr>
        <a:xfrm>
          <a:off x="4722414" y="2155016"/>
          <a:ext cx="2736050" cy="612201"/>
        </a:xfrm>
        <a:custGeom>
          <a:avLst/>
          <a:gdLst/>
          <a:ahLst/>
          <a:cxnLst/>
          <a:rect l="0" t="0" r="0" b="0"/>
          <a:pathLst>
            <a:path>
              <a:moveTo>
                <a:pt x="2736050" y="0"/>
              </a:moveTo>
              <a:lnTo>
                <a:pt x="2736050" y="507595"/>
              </a:lnTo>
              <a:lnTo>
                <a:pt x="0" y="507595"/>
              </a:lnTo>
              <a:lnTo>
                <a:pt x="0" y="6122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E73C08-470F-46F0-99C2-5258B7171865}">
      <dsp:nvSpPr>
        <dsp:cNvPr id="0" name=""/>
        <dsp:cNvSpPr/>
      </dsp:nvSpPr>
      <dsp:spPr>
        <a:xfrm>
          <a:off x="1422620" y="2155016"/>
          <a:ext cx="6035844" cy="612201"/>
        </a:xfrm>
        <a:custGeom>
          <a:avLst/>
          <a:gdLst/>
          <a:ahLst/>
          <a:cxnLst/>
          <a:rect l="0" t="0" r="0" b="0"/>
          <a:pathLst>
            <a:path>
              <a:moveTo>
                <a:pt x="6035844" y="0"/>
              </a:moveTo>
              <a:lnTo>
                <a:pt x="6035844" y="507595"/>
              </a:lnTo>
              <a:lnTo>
                <a:pt x="0" y="507595"/>
              </a:lnTo>
              <a:lnTo>
                <a:pt x="0" y="6122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D00C1-EF2F-4F1E-BDB8-5F293972385C}">
      <dsp:nvSpPr>
        <dsp:cNvPr id="0" name=""/>
        <dsp:cNvSpPr/>
      </dsp:nvSpPr>
      <dsp:spPr>
        <a:xfrm>
          <a:off x="5090737" y="817045"/>
          <a:ext cx="2367727" cy="207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692"/>
              </a:lnTo>
              <a:lnTo>
                <a:pt x="2367727" y="102692"/>
              </a:lnTo>
              <a:lnTo>
                <a:pt x="2367727" y="2072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7A3F9-87DF-4868-A9EA-60E4CA397E45}">
      <dsp:nvSpPr>
        <dsp:cNvPr id="0" name=""/>
        <dsp:cNvSpPr/>
      </dsp:nvSpPr>
      <dsp:spPr>
        <a:xfrm>
          <a:off x="4018195" y="-119190"/>
          <a:ext cx="2145084" cy="9362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E40D72-E569-47D9-837C-7E70E341AFF2}">
      <dsp:nvSpPr>
        <dsp:cNvPr id="0" name=""/>
        <dsp:cNvSpPr/>
      </dsp:nvSpPr>
      <dsp:spPr>
        <a:xfrm>
          <a:off x="4143659" y="0"/>
          <a:ext cx="2145084" cy="9362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Meeting of the Parties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(every three years)</a:t>
          </a:r>
          <a:endParaRPr lang="en-GB" sz="1400" kern="1200" dirty="0">
            <a:latin typeface="+mj-lt"/>
          </a:endParaRPr>
        </a:p>
      </dsp:txBody>
      <dsp:txXfrm>
        <a:off x="4171080" y="27421"/>
        <a:ext cx="2090242" cy="881394"/>
      </dsp:txXfrm>
    </dsp:sp>
    <dsp:sp modelId="{6CD50A95-B1F6-4F79-9138-9E7DC676984C}">
      <dsp:nvSpPr>
        <dsp:cNvPr id="0" name=""/>
        <dsp:cNvSpPr/>
      </dsp:nvSpPr>
      <dsp:spPr>
        <a:xfrm>
          <a:off x="6855191" y="1024343"/>
          <a:ext cx="1206547" cy="1130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35B906-26AF-40A1-A184-4A75662CD203}">
      <dsp:nvSpPr>
        <dsp:cNvPr id="0" name=""/>
        <dsp:cNvSpPr/>
      </dsp:nvSpPr>
      <dsp:spPr>
        <a:xfrm>
          <a:off x="6980655" y="1143534"/>
          <a:ext cx="1206547" cy="1130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Working Group of the Parties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(every year)</a:t>
          </a:r>
          <a:endParaRPr lang="en-GB" sz="1400" kern="1200" dirty="0">
            <a:latin typeface="+mj-lt"/>
          </a:endParaRPr>
        </a:p>
      </dsp:txBody>
      <dsp:txXfrm>
        <a:off x="7013771" y="1176650"/>
        <a:ext cx="1140315" cy="1064440"/>
      </dsp:txXfrm>
    </dsp:sp>
    <dsp:sp modelId="{C24E5CD6-459B-4626-A0E9-81A775EAAB56}">
      <dsp:nvSpPr>
        <dsp:cNvPr id="0" name=""/>
        <dsp:cNvSpPr/>
      </dsp:nvSpPr>
      <dsp:spPr>
        <a:xfrm>
          <a:off x="624027" y="2767217"/>
          <a:ext cx="1597185" cy="909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8A4262-E74C-43FD-9B67-7800EF1D25C2}">
      <dsp:nvSpPr>
        <dsp:cNvPr id="0" name=""/>
        <dsp:cNvSpPr/>
      </dsp:nvSpPr>
      <dsp:spPr>
        <a:xfrm>
          <a:off x="749491" y="2886408"/>
          <a:ext cx="1597185" cy="9094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Task Force on Access to Information</a:t>
          </a:r>
          <a:endParaRPr lang="en-GB" sz="1400" kern="1200" dirty="0">
            <a:latin typeface="+mj-lt"/>
          </a:endParaRPr>
        </a:p>
      </dsp:txBody>
      <dsp:txXfrm>
        <a:off x="776127" y="2913044"/>
        <a:ext cx="1543913" cy="856133"/>
      </dsp:txXfrm>
    </dsp:sp>
    <dsp:sp modelId="{D5082EFC-00ED-4938-A3B8-67338BF0F10D}">
      <dsp:nvSpPr>
        <dsp:cNvPr id="0" name=""/>
        <dsp:cNvSpPr/>
      </dsp:nvSpPr>
      <dsp:spPr>
        <a:xfrm>
          <a:off x="3996529" y="2767217"/>
          <a:ext cx="1451770" cy="894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5A4181-5DFB-4398-95AB-632E2ED3E452}">
      <dsp:nvSpPr>
        <dsp:cNvPr id="0" name=""/>
        <dsp:cNvSpPr/>
      </dsp:nvSpPr>
      <dsp:spPr>
        <a:xfrm>
          <a:off x="4121993" y="2886408"/>
          <a:ext cx="1451770" cy="8948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Task Force on Public Participation in Decision-making</a:t>
          </a:r>
          <a:endParaRPr lang="en-GB" sz="1400" kern="1200" dirty="0">
            <a:latin typeface="+mj-lt"/>
          </a:endParaRPr>
        </a:p>
      </dsp:txBody>
      <dsp:txXfrm>
        <a:off x="4148203" y="2912618"/>
        <a:ext cx="1399350" cy="842472"/>
      </dsp:txXfrm>
    </dsp:sp>
    <dsp:sp modelId="{C1D3B6ED-90B0-4D29-A420-C4B443E6D58C}">
      <dsp:nvSpPr>
        <dsp:cNvPr id="0" name=""/>
        <dsp:cNvSpPr/>
      </dsp:nvSpPr>
      <dsp:spPr>
        <a:xfrm>
          <a:off x="6087980" y="2767217"/>
          <a:ext cx="1756309" cy="986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F38E24-1C1E-4993-95F7-5175FE9F34B2}">
      <dsp:nvSpPr>
        <dsp:cNvPr id="0" name=""/>
        <dsp:cNvSpPr/>
      </dsp:nvSpPr>
      <dsp:spPr>
        <a:xfrm>
          <a:off x="6213444" y="2886408"/>
          <a:ext cx="1756309" cy="986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Task Force on Access to Justice</a:t>
          </a:r>
          <a:endParaRPr lang="en-GB" sz="1400" kern="1200" dirty="0">
            <a:latin typeface="+mj-lt"/>
          </a:endParaRPr>
        </a:p>
      </dsp:txBody>
      <dsp:txXfrm>
        <a:off x="6242329" y="2915293"/>
        <a:ext cx="1698539" cy="928421"/>
      </dsp:txXfrm>
    </dsp:sp>
    <dsp:sp modelId="{EDE76638-B299-471C-B179-775DA7E456CF}">
      <dsp:nvSpPr>
        <dsp:cNvPr id="0" name=""/>
        <dsp:cNvSpPr/>
      </dsp:nvSpPr>
      <dsp:spPr>
        <a:xfrm>
          <a:off x="909245" y="889177"/>
          <a:ext cx="1547468" cy="9256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C25DC5-6F0A-40B4-B899-D6EB1F8BA190}">
      <dsp:nvSpPr>
        <dsp:cNvPr id="0" name=""/>
        <dsp:cNvSpPr/>
      </dsp:nvSpPr>
      <dsp:spPr>
        <a:xfrm>
          <a:off x="1034709" y="1008368"/>
          <a:ext cx="1547468" cy="9256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Compliance Committee</a:t>
          </a:r>
          <a:endParaRPr lang="en-GB" sz="1600" kern="1200" dirty="0">
            <a:latin typeface="+mj-lt"/>
          </a:endParaRPr>
        </a:p>
      </dsp:txBody>
      <dsp:txXfrm>
        <a:off x="1061821" y="1035480"/>
        <a:ext cx="1493244" cy="871436"/>
      </dsp:txXfrm>
    </dsp:sp>
    <dsp:sp modelId="{B7BAB8BC-182D-4A6E-A3E7-FDC310694D0E}">
      <dsp:nvSpPr>
        <dsp:cNvPr id="0" name=""/>
        <dsp:cNvSpPr/>
      </dsp:nvSpPr>
      <dsp:spPr>
        <a:xfrm>
          <a:off x="4004173" y="1424136"/>
          <a:ext cx="859833" cy="4117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2FFE47-91DC-459D-9C56-F963596617E9}">
      <dsp:nvSpPr>
        <dsp:cNvPr id="0" name=""/>
        <dsp:cNvSpPr/>
      </dsp:nvSpPr>
      <dsp:spPr>
        <a:xfrm>
          <a:off x="4129637" y="1543327"/>
          <a:ext cx="859833" cy="4117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Bureau</a:t>
          </a:r>
          <a:endParaRPr lang="en-GB" sz="1400" kern="1200" dirty="0">
            <a:latin typeface="+mj-lt"/>
          </a:endParaRPr>
        </a:p>
      </dsp:txBody>
      <dsp:txXfrm>
        <a:off x="4141696" y="1555386"/>
        <a:ext cx="835715" cy="387620"/>
      </dsp:txXfrm>
    </dsp:sp>
    <dsp:sp modelId="{16FB0041-0CD6-49B9-953E-71124CF3D32F}">
      <dsp:nvSpPr>
        <dsp:cNvPr id="0" name=""/>
        <dsp:cNvSpPr/>
      </dsp:nvSpPr>
      <dsp:spPr>
        <a:xfrm>
          <a:off x="2982731" y="4343400"/>
          <a:ext cx="3635732" cy="5661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EF36E8-7C08-4024-AFC4-C5279AE47736}">
      <dsp:nvSpPr>
        <dsp:cNvPr id="0" name=""/>
        <dsp:cNvSpPr/>
      </dsp:nvSpPr>
      <dsp:spPr>
        <a:xfrm>
          <a:off x="3108195" y="4462590"/>
          <a:ext cx="3635732" cy="566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Secretariat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j-lt"/>
            </a:rPr>
            <a:t>(supports all work, including capacity building)</a:t>
          </a:r>
          <a:br>
            <a:rPr lang="en-GB" sz="1600" kern="1200" dirty="0" smtClean="0">
              <a:latin typeface="+mj-lt"/>
            </a:rPr>
          </a:br>
          <a:endParaRPr lang="en-GB" sz="1600" kern="1200" dirty="0">
            <a:latin typeface="+mj-lt"/>
          </a:endParaRPr>
        </a:p>
      </dsp:txBody>
      <dsp:txXfrm>
        <a:off x="3124778" y="4479173"/>
        <a:ext cx="3602566" cy="5330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FB10E-8FF7-4521-AAB7-BB852CADDD0E}">
      <dsp:nvSpPr>
        <dsp:cNvPr id="0" name=""/>
        <dsp:cNvSpPr/>
      </dsp:nvSpPr>
      <dsp:spPr>
        <a:xfrm rot="5400000">
          <a:off x="4204247" y="-2246438"/>
          <a:ext cx="2027295" cy="65247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Raise awareness among the public about their rights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Facilitate the dissemination of the priority types of information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Improve access to environment-related health information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Promote the accessibility of information held by the private sector and by other bodies than environmental authorities</a:t>
          </a:r>
          <a:endParaRPr lang="en-US" sz="1900" kern="1200" dirty="0"/>
        </a:p>
      </dsp:txBody>
      <dsp:txXfrm rot="-5400000">
        <a:off x="1955497" y="101276"/>
        <a:ext cx="6425831" cy="1829367"/>
      </dsp:txXfrm>
    </dsp:sp>
    <dsp:sp modelId="{B4D4389C-CE3D-4D54-8B6C-1B53F8AE6310}">
      <dsp:nvSpPr>
        <dsp:cNvPr id="0" name=""/>
        <dsp:cNvSpPr/>
      </dsp:nvSpPr>
      <dsp:spPr>
        <a:xfrm>
          <a:off x="935" y="49483"/>
          <a:ext cx="1954561" cy="1932951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 </a:t>
          </a:r>
          <a:endParaRPr lang="en-US" sz="2700" kern="1200" dirty="0"/>
        </a:p>
      </dsp:txBody>
      <dsp:txXfrm>
        <a:off x="95294" y="143842"/>
        <a:ext cx="1765843" cy="1744233"/>
      </dsp:txXfrm>
    </dsp:sp>
    <dsp:sp modelId="{514C25B9-45E6-4524-86B9-A8926229E3FE}">
      <dsp:nvSpPr>
        <dsp:cNvPr id="0" name=""/>
        <dsp:cNvSpPr/>
      </dsp:nvSpPr>
      <dsp:spPr>
        <a:xfrm rot="5400000">
          <a:off x="4849511" y="-775071"/>
          <a:ext cx="744526" cy="654717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hlinkClick xmlns:r="http://schemas.openxmlformats.org/officeDocument/2006/relationships" r:id="rId2"/>
            </a:rPr>
            <a:t>Task Force on Access to Information </a:t>
          </a:r>
          <a:r>
            <a:rPr lang="en-US" sz="1900" kern="1200" dirty="0" smtClean="0"/>
            <a:t/>
          </a:r>
          <a:br>
            <a:rPr lang="en-US" sz="1900" kern="1200" dirty="0" smtClean="0"/>
          </a:br>
          <a:r>
            <a:rPr lang="en-US" sz="1900" kern="1200" dirty="0" smtClean="0"/>
            <a:t>(2nd meeting – Geneva, 16-17 December 2013)</a:t>
          </a:r>
          <a:endParaRPr lang="en-US" sz="1900" kern="1200" dirty="0"/>
        </a:p>
      </dsp:txBody>
      <dsp:txXfrm rot="-5400000">
        <a:off x="1948185" y="2162600"/>
        <a:ext cx="6510834" cy="671836"/>
      </dsp:txXfrm>
    </dsp:sp>
    <dsp:sp modelId="{A228CB2B-517D-4BC1-8F20-D278CE01064C}">
      <dsp:nvSpPr>
        <dsp:cNvPr id="0" name=""/>
        <dsp:cNvSpPr/>
      </dsp:nvSpPr>
      <dsp:spPr>
        <a:xfrm>
          <a:off x="935" y="2160280"/>
          <a:ext cx="1947250" cy="6764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Framework</a:t>
          </a:r>
          <a:endParaRPr lang="en-US" sz="2700" kern="1200" dirty="0"/>
        </a:p>
      </dsp:txBody>
      <dsp:txXfrm>
        <a:off x="33958" y="2193303"/>
        <a:ext cx="1881204" cy="610429"/>
      </dsp:txXfrm>
    </dsp:sp>
    <dsp:sp modelId="{7D5DFCDF-9787-459E-AF9E-B6AF65F44313}">
      <dsp:nvSpPr>
        <dsp:cNvPr id="0" name=""/>
        <dsp:cNvSpPr/>
      </dsp:nvSpPr>
      <dsp:spPr>
        <a:xfrm rot="5400000">
          <a:off x="4503231" y="443134"/>
          <a:ext cx="1391895" cy="64920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hlinkClick xmlns:r="http://schemas.openxmlformats.org/officeDocument/2006/relationships" r:id="rId3"/>
            </a:rPr>
            <a:t>Recommendations on the more effective use of EIT</a:t>
          </a:r>
          <a:r>
            <a:rPr lang="en-GB" sz="1900" kern="1200" dirty="0" smtClean="0"/>
            <a:t/>
          </a:r>
          <a:br>
            <a:rPr lang="en-GB" sz="1900" kern="1200" dirty="0" smtClean="0"/>
          </a:br>
          <a:r>
            <a:rPr lang="en-GB" sz="1900" kern="1200" dirty="0" smtClean="0"/>
            <a:t>(Decision II/3)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Questionnaire on their implementation (to be disseminated)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hlinkClick xmlns:r="http://schemas.openxmlformats.org/officeDocument/2006/relationships" r:id="rId3"/>
            </a:rPr>
            <a:t>Draft Guidance for National Nodes for Clearinghouse </a:t>
          </a:r>
          <a:r>
            <a:rPr lang="en-GB" sz="1900" kern="1200" dirty="0" smtClean="0"/>
            <a:t>mechanism</a:t>
          </a:r>
          <a:endParaRPr lang="en-US" sz="1900" kern="1200" dirty="0"/>
        </a:p>
      </dsp:txBody>
      <dsp:txXfrm rot="-5400000">
        <a:off x="1953131" y="3061182"/>
        <a:ext cx="6424150" cy="1256001"/>
      </dsp:txXfrm>
    </dsp:sp>
    <dsp:sp modelId="{BE5F5FF6-3D54-409A-91CB-3772F5785D3C}">
      <dsp:nvSpPr>
        <dsp:cNvPr id="0" name=""/>
        <dsp:cNvSpPr/>
      </dsp:nvSpPr>
      <dsp:spPr>
        <a:xfrm>
          <a:off x="935" y="2967429"/>
          <a:ext cx="2000185" cy="14435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Specific tools</a:t>
          </a:r>
          <a:endParaRPr lang="en-US" sz="2700" kern="1200" dirty="0"/>
        </a:p>
      </dsp:txBody>
      <dsp:txXfrm>
        <a:off x="71401" y="3037895"/>
        <a:ext cx="1859253" cy="13025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FB10E-8FF7-4521-AAB7-BB852CADDD0E}">
      <dsp:nvSpPr>
        <dsp:cNvPr id="0" name=""/>
        <dsp:cNvSpPr/>
      </dsp:nvSpPr>
      <dsp:spPr>
        <a:xfrm rot="5400000">
          <a:off x="3865298" y="-1940027"/>
          <a:ext cx="2604181" cy="65247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Capacity-building (training) activities to ensure effective public participation in decision-making with regard to:</a:t>
          </a:r>
          <a:endParaRPr lang="en-US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Projects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Plans , </a:t>
          </a:r>
          <a:r>
            <a:rPr lang="en-US" sz="1700" b="0" kern="1200" dirty="0" err="1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programmes</a:t>
          </a:r>
          <a:r>
            <a:rPr lang="en-US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 and strategies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Draft legislation,  regulations and other generally applicable legally binding normative instruments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Assist public authorities in carrying out public participation procedures under the Convention</a:t>
          </a:r>
          <a:endParaRPr lang="en-US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disseminate notice of the public participation procedure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b="0" kern="1200" dirty="0" smtClean="0">
              <a:solidFill>
                <a:srgbClr val="00B050"/>
              </a:solidFill>
              <a:latin typeface="Times New Roman" pitchFamily="18" charset="0"/>
              <a:ea typeface="Verdana" pitchFamily="34" charset="0"/>
              <a:cs typeface="Times New Roman" pitchFamily="18" charset="0"/>
            </a:rPr>
            <a:t>organize  public hearings </a:t>
          </a:r>
          <a:endParaRPr lang="en-US" sz="1700" b="0" kern="1200" dirty="0">
            <a:solidFill>
              <a:srgbClr val="00B050"/>
            </a:solidFill>
            <a:latin typeface="Times New Roman" pitchFamily="18" charset="0"/>
            <a:ea typeface="Verdana" pitchFamily="34" charset="0"/>
            <a:cs typeface="Times New Roman" pitchFamily="18" charset="0"/>
          </a:endParaRPr>
        </a:p>
      </dsp:txBody>
      <dsp:txXfrm rot="-5400000">
        <a:off x="1904991" y="147406"/>
        <a:ext cx="6397669" cy="2349929"/>
      </dsp:txXfrm>
    </dsp:sp>
    <dsp:sp modelId="{B4D4389C-CE3D-4D54-8B6C-1B53F8AE6310}">
      <dsp:nvSpPr>
        <dsp:cNvPr id="0" name=""/>
        <dsp:cNvSpPr/>
      </dsp:nvSpPr>
      <dsp:spPr>
        <a:xfrm>
          <a:off x="935" y="141283"/>
          <a:ext cx="1954561" cy="2323826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 smtClean="0"/>
        </a:p>
      </dsp:txBody>
      <dsp:txXfrm>
        <a:off x="96349" y="236697"/>
        <a:ext cx="1763733" cy="2132998"/>
      </dsp:txXfrm>
    </dsp:sp>
    <dsp:sp modelId="{514C25B9-45E6-4524-86B9-A8926229E3FE}">
      <dsp:nvSpPr>
        <dsp:cNvPr id="0" name=""/>
        <dsp:cNvSpPr/>
      </dsp:nvSpPr>
      <dsp:spPr>
        <a:xfrm rot="5400000">
          <a:off x="4943564" y="-209029"/>
          <a:ext cx="470077" cy="654717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hlinkClick xmlns:r="http://schemas.openxmlformats.org/officeDocument/2006/relationships" r:id="rId2"/>
            </a:rPr>
            <a:t>Task Force on Public Participation in Decision-making</a:t>
          </a:r>
          <a:endParaRPr lang="en-US" sz="1700" kern="1200" dirty="0"/>
        </a:p>
      </dsp:txBody>
      <dsp:txXfrm rot="-5400000">
        <a:off x="1905014" y="2852468"/>
        <a:ext cx="6524232" cy="424183"/>
      </dsp:txXfrm>
    </dsp:sp>
    <dsp:sp modelId="{A228CB2B-517D-4BC1-8F20-D278CE01064C}">
      <dsp:nvSpPr>
        <dsp:cNvPr id="0" name=""/>
        <dsp:cNvSpPr/>
      </dsp:nvSpPr>
      <dsp:spPr>
        <a:xfrm>
          <a:off x="935" y="2711524"/>
          <a:ext cx="1947250" cy="633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Framework</a:t>
          </a:r>
          <a:endParaRPr lang="en-US" sz="2700" kern="1200" dirty="0"/>
        </a:p>
      </dsp:txBody>
      <dsp:txXfrm>
        <a:off x="31876" y="2742465"/>
        <a:ext cx="1885368" cy="571948"/>
      </dsp:txXfrm>
    </dsp:sp>
    <dsp:sp modelId="{7D5DFCDF-9787-459E-AF9E-B6AF65F44313}">
      <dsp:nvSpPr>
        <dsp:cNvPr id="0" name=""/>
        <dsp:cNvSpPr/>
      </dsp:nvSpPr>
      <dsp:spPr>
        <a:xfrm rot="5400000">
          <a:off x="4682547" y="682266"/>
          <a:ext cx="936975" cy="64920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hlinkClick xmlns:r="http://schemas.openxmlformats.org/officeDocument/2006/relationships" r:id="rId3"/>
            </a:rPr>
            <a:t>The Aarhus Convention’s draft Recommendations on Public Participation </a:t>
          </a:r>
          <a:r>
            <a:rPr lang="en-GB" sz="1700" kern="1200" dirty="0" smtClean="0"/>
            <a:t>in Decision-making in Environmental Matters  (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hlinkClick xmlns:r="http://schemas.openxmlformats.org/officeDocument/2006/relationships" r:id="rId4"/>
            </a:rPr>
            <a:t>Case studies </a:t>
          </a:r>
          <a:r>
            <a:rPr lang="en-GB" sz="1700" kern="1200" dirty="0" smtClean="0"/>
            <a:t>(request for submission)</a:t>
          </a:r>
          <a:endParaRPr lang="en-US" sz="1700" kern="1200" dirty="0"/>
        </a:p>
      </dsp:txBody>
      <dsp:txXfrm rot="-5400000">
        <a:off x="1904987" y="3505566"/>
        <a:ext cx="6446358" cy="845497"/>
      </dsp:txXfrm>
    </dsp:sp>
    <dsp:sp modelId="{BE5F5FF6-3D54-409A-91CB-3772F5785D3C}">
      <dsp:nvSpPr>
        <dsp:cNvPr id="0" name=""/>
        <dsp:cNvSpPr/>
      </dsp:nvSpPr>
      <dsp:spPr>
        <a:xfrm>
          <a:off x="935" y="3451592"/>
          <a:ext cx="2000185" cy="9605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Specific tools</a:t>
          </a:r>
          <a:endParaRPr lang="en-US" sz="2700" kern="1200" dirty="0"/>
        </a:p>
      </dsp:txBody>
      <dsp:txXfrm>
        <a:off x="47825" y="3498482"/>
        <a:ext cx="1906405" cy="8667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FB10E-8FF7-4521-AAB7-BB852CADDD0E}">
      <dsp:nvSpPr>
        <dsp:cNvPr id="0" name=""/>
        <dsp:cNvSpPr/>
      </dsp:nvSpPr>
      <dsp:spPr>
        <a:xfrm rot="5400000">
          <a:off x="4169215" y="-2213576"/>
          <a:ext cx="2097357" cy="65247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Raise awareness among the public about their rights under the Convention to participate in GMO decision-making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Provide capacity-building/training to government officials about how to ensure effective public participation in this area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Assist in preparing required documents for ratification of the GMO amendment</a:t>
          </a:r>
          <a:endParaRPr lang="en-US" sz="1800" kern="1200" dirty="0"/>
        </a:p>
      </dsp:txBody>
      <dsp:txXfrm rot="-5400000">
        <a:off x="1955497" y="102527"/>
        <a:ext cx="6422410" cy="1892587"/>
      </dsp:txXfrm>
    </dsp:sp>
    <dsp:sp modelId="{B4D4389C-CE3D-4D54-8B6C-1B53F8AE6310}">
      <dsp:nvSpPr>
        <dsp:cNvPr id="0" name=""/>
        <dsp:cNvSpPr/>
      </dsp:nvSpPr>
      <dsp:spPr>
        <a:xfrm>
          <a:off x="935" y="48944"/>
          <a:ext cx="1954561" cy="1999753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96349" y="144358"/>
        <a:ext cx="1763733" cy="1808925"/>
      </dsp:txXfrm>
    </dsp:sp>
    <dsp:sp modelId="{514C25B9-45E6-4524-86B9-A8926229E3FE}">
      <dsp:nvSpPr>
        <dsp:cNvPr id="0" name=""/>
        <dsp:cNvSpPr/>
      </dsp:nvSpPr>
      <dsp:spPr>
        <a:xfrm rot="5400000">
          <a:off x="4745329" y="-547716"/>
          <a:ext cx="952890" cy="654717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hlinkClick xmlns:r="http://schemas.openxmlformats.org/officeDocument/2006/relationships" r:id="rId2"/>
            </a:rPr>
            <a:t>Working Group of the Parties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hlinkClick xmlns:r="http://schemas.openxmlformats.org/officeDocument/2006/relationships" r:id="rId3"/>
            </a:rPr>
            <a:t>Round table on GMOs under the Aarhus Convention</a:t>
          </a:r>
          <a:r>
            <a:rPr lang="en-GB" sz="1700" kern="1200" dirty="0" smtClean="0"/>
            <a:t/>
          </a:r>
          <a:br>
            <a:rPr lang="en-GB" sz="1700" kern="1200" dirty="0" smtClean="0"/>
          </a:br>
          <a:r>
            <a:rPr lang="en-GB" sz="1700" kern="1200" dirty="0" smtClean="0"/>
            <a:t>(Geneva, 16-17 October 2013)</a:t>
          </a:r>
          <a:endParaRPr lang="en-US" sz="1700" kern="1200" dirty="0"/>
        </a:p>
      </dsp:txBody>
      <dsp:txXfrm rot="-5400000">
        <a:off x="1948185" y="2295944"/>
        <a:ext cx="6500663" cy="859858"/>
      </dsp:txXfrm>
    </dsp:sp>
    <dsp:sp modelId="{A228CB2B-517D-4BC1-8F20-D278CE01064C}">
      <dsp:nvSpPr>
        <dsp:cNvPr id="0" name=""/>
        <dsp:cNvSpPr/>
      </dsp:nvSpPr>
      <dsp:spPr>
        <a:xfrm>
          <a:off x="935" y="2197488"/>
          <a:ext cx="1947250" cy="10567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Framework</a:t>
          </a:r>
          <a:endParaRPr lang="en-US" sz="2600" kern="1200" dirty="0"/>
        </a:p>
      </dsp:txBody>
      <dsp:txXfrm>
        <a:off x="52522" y="2249075"/>
        <a:ext cx="1844076" cy="953595"/>
      </dsp:txXfrm>
    </dsp:sp>
    <dsp:sp modelId="{7D5DFCDF-9787-459E-AF9E-B6AF65F44313}">
      <dsp:nvSpPr>
        <dsp:cNvPr id="0" name=""/>
        <dsp:cNvSpPr/>
      </dsp:nvSpPr>
      <dsp:spPr>
        <a:xfrm rot="5400000">
          <a:off x="4669748" y="637627"/>
          <a:ext cx="1058861" cy="649209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hlinkClick xmlns:r="http://schemas.openxmlformats.org/officeDocument/2006/relationships" r:id="rId4"/>
            </a:rPr>
            <a:t>Lucca Guidelines </a:t>
          </a:r>
          <a:r>
            <a:rPr lang="en-GB" sz="1700" kern="1200" dirty="0" smtClean="0"/>
            <a:t>on access to information, public participation and access to justice with respect to genetically modified organisms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>
              <a:hlinkClick xmlns:r="http://schemas.openxmlformats.org/officeDocument/2006/relationships" r:id="rId5"/>
            </a:rPr>
            <a:t>GMO amendment to the Convention</a:t>
          </a:r>
          <a:endParaRPr lang="en-US" sz="1700" kern="1200" dirty="0"/>
        </a:p>
      </dsp:txBody>
      <dsp:txXfrm rot="-5400000">
        <a:off x="1953131" y="3405934"/>
        <a:ext cx="6440408" cy="955483"/>
      </dsp:txXfrm>
    </dsp:sp>
    <dsp:sp modelId="{BE5F5FF6-3D54-409A-91CB-3772F5785D3C}">
      <dsp:nvSpPr>
        <dsp:cNvPr id="0" name=""/>
        <dsp:cNvSpPr/>
      </dsp:nvSpPr>
      <dsp:spPr>
        <a:xfrm>
          <a:off x="935" y="3385497"/>
          <a:ext cx="2000185" cy="9963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Specific tools</a:t>
          </a:r>
          <a:endParaRPr lang="en-US" sz="2600" kern="1200" dirty="0"/>
        </a:p>
      </dsp:txBody>
      <dsp:txXfrm>
        <a:off x="49573" y="3434135"/>
        <a:ext cx="1902909" cy="8990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FB10E-8FF7-4521-AAB7-BB852CADDD0E}">
      <dsp:nvSpPr>
        <dsp:cNvPr id="0" name=""/>
        <dsp:cNvSpPr/>
      </dsp:nvSpPr>
      <dsp:spPr>
        <a:xfrm rot="5400000">
          <a:off x="4750120" y="-2188807"/>
          <a:ext cx="1550417" cy="59326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Assist the Government to more effectively promote the public’s input to the Government's position to international forums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Assist in developing the national action plan on PPIF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Monitor review of policies and strategies by international financial institutions</a:t>
          </a:r>
          <a:endParaRPr lang="en-US" sz="1800" kern="1200" dirty="0"/>
        </a:p>
      </dsp:txBody>
      <dsp:txXfrm rot="-5400000">
        <a:off x="2559027" y="77971"/>
        <a:ext cx="5856920" cy="1399047"/>
      </dsp:txXfrm>
    </dsp:sp>
    <dsp:sp modelId="{B4D4389C-CE3D-4D54-8B6C-1B53F8AE6310}">
      <dsp:nvSpPr>
        <dsp:cNvPr id="0" name=""/>
        <dsp:cNvSpPr/>
      </dsp:nvSpPr>
      <dsp:spPr>
        <a:xfrm>
          <a:off x="4668" y="38361"/>
          <a:ext cx="2554358" cy="14782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Focus area</a:t>
          </a:r>
          <a:endParaRPr lang="en-US" sz="3400" kern="1200" dirty="0"/>
        </a:p>
      </dsp:txBody>
      <dsp:txXfrm>
        <a:off x="76831" y="110524"/>
        <a:ext cx="2410032" cy="1333940"/>
      </dsp:txXfrm>
    </dsp:sp>
    <dsp:sp modelId="{514C25B9-45E6-4524-86B9-A8926229E3FE}">
      <dsp:nvSpPr>
        <dsp:cNvPr id="0" name=""/>
        <dsp:cNvSpPr/>
      </dsp:nvSpPr>
      <dsp:spPr>
        <a:xfrm rot="5400000">
          <a:off x="5097927" y="-830729"/>
          <a:ext cx="785420" cy="57996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1"/>
            </a:rPr>
            <a:t>Working Group  of the Parties</a:t>
          </a:r>
          <a:r>
            <a:rPr lang="en-US" sz="1800" kern="1200" dirty="0" smtClean="0"/>
            <a:t/>
          </a:r>
          <a:br>
            <a:rPr lang="en-US" sz="1800" kern="1200" dirty="0" smtClean="0"/>
          </a:br>
          <a:r>
            <a:rPr lang="en-US" sz="1800" kern="1200" dirty="0" smtClean="0"/>
            <a:t>(15th and 16th meeting)</a:t>
          </a:r>
          <a:endParaRPr lang="en-US" sz="1800" kern="1200" dirty="0"/>
        </a:p>
      </dsp:txBody>
      <dsp:txXfrm rot="-5400000">
        <a:off x="2590803" y="1714736"/>
        <a:ext cx="5761328" cy="708738"/>
      </dsp:txXfrm>
    </dsp:sp>
    <dsp:sp modelId="{A228CB2B-517D-4BC1-8F20-D278CE01064C}">
      <dsp:nvSpPr>
        <dsp:cNvPr id="0" name=""/>
        <dsp:cNvSpPr/>
      </dsp:nvSpPr>
      <dsp:spPr>
        <a:xfrm>
          <a:off x="4668" y="1626616"/>
          <a:ext cx="2557902" cy="9109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Framework</a:t>
          </a:r>
          <a:endParaRPr lang="en-US" sz="3400" kern="1200" dirty="0"/>
        </a:p>
      </dsp:txBody>
      <dsp:txXfrm>
        <a:off x="49136" y="1671084"/>
        <a:ext cx="2468966" cy="821986"/>
      </dsp:txXfrm>
    </dsp:sp>
    <dsp:sp modelId="{7D5DFCDF-9787-459E-AF9E-B6AF65F44313}">
      <dsp:nvSpPr>
        <dsp:cNvPr id="0" name=""/>
        <dsp:cNvSpPr/>
      </dsp:nvSpPr>
      <dsp:spPr>
        <a:xfrm rot="5400000">
          <a:off x="4529564" y="641991"/>
          <a:ext cx="1799511" cy="57384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>
              <a:hlinkClick xmlns:r="http://schemas.openxmlformats.org/officeDocument/2006/relationships" r:id="rId2"/>
            </a:rPr>
            <a:t>Almaty</a:t>
          </a:r>
          <a:r>
            <a:rPr lang="en-US" sz="1800" kern="1200" dirty="0" smtClean="0">
              <a:hlinkClick xmlns:r="http://schemas.openxmlformats.org/officeDocument/2006/relationships" r:id="rId2"/>
            </a:rPr>
            <a:t> Guidelines  </a:t>
          </a:r>
          <a:r>
            <a:rPr lang="en-US" sz="1800" kern="1200" dirty="0" smtClean="0"/>
            <a:t>promoting the application of the principles  of the Convention in international forums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3"/>
            </a:rPr>
            <a:t>List of international forums </a:t>
          </a:r>
          <a:r>
            <a:rPr lang="en-US" sz="1800" kern="1200" dirty="0" smtClean="0"/>
            <a:t>(in Eng, </a:t>
          </a:r>
          <a:r>
            <a:rPr lang="en-US" sz="1800" kern="1200" dirty="0" err="1" smtClean="0"/>
            <a:t>Fre</a:t>
          </a:r>
          <a:r>
            <a:rPr lang="en-US" sz="1800" kern="1200" dirty="0" smtClean="0"/>
            <a:t> and </a:t>
          </a:r>
          <a:r>
            <a:rPr lang="en-US" sz="1800" kern="1200" dirty="0" err="1" smtClean="0"/>
            <a:t>Rus</a:t>
          </a:r>
          <a:r>
            <a:rPr lang="en-US" sz="1800" kern="1200" dirty="0" smtClean="0"/>
            <a:t>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4"/>
            </a:rPr>
            <a:t>Compendium of the case studies</a:t>
          </a:r>
          <a:r>
            <a:rPr lang="en-US" sz="1800" kern="1200" dirty="0" smtClean="0"/>
            <a:t> (in Eng)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5"/>
            </a:rPr>
            <a:t>Draft checklist of measures </a:t>
          </a:r>
          <a:r>
            <a:rPr lang="en-US" sz="1800" kern="1200" dirty="0" smtClean="0"/>
            <a:t>to be borne in mind when developing national action plans on PPIF (in Eng)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6"/>
            </a:rPr>
            <a:t>3-minute survey  </a:t>
          </a:r>
          <a:r>
            <a:rPr lang="en-US" sz="1800" kern="1200" dirty="0" smtClean="0"/>
            <a:t>(in Eng)</a:t>
          </a:r>
          <a:endParaRPr lang="en-US" sz="1800" kern="1200" dirty="0"/>
        </a:p>
      </dsp:txBody>
      <dsp:txXfrm rot="-5400000">
        <a:off x="2560104" y="2699297"/>
        <a:ext cx="5650588" cy="1623821"/>
      </dsp:txXfrm>
    </dsp:sp>
    <dsp:sp modelId="{BE5F5FF6-3D54-409A-91CB-3772F5785D3C}">
      <dsp:nvSpPr>
        <dsp:cNvPr id="0" name=""/>
        <dsp:cNvSpPr/>
      </dsp:nvSpPr>
      <dsp:spPr>
        <a:xfrm>
          <a:off x="4668" y="2657361"/>
          <a:ext cx="2555435" cy="17076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Specific tools</a:t>
          </a:r>
          <a:endParaRPr lang="en-US" sz="3400" kern="1200" dirty="0"/>
        </a:p>
      </dsp:txBody>
      <dsp:txXfrm>
        <a:off x="88031" y="2740724"/>
        <a:ext cx="2388709" cy="154096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EC96B-DAF4-4D90-B3C7-CB929286F4FF}">
      <dsp:nvSpPr>
        <dsp:cNvPr id="0" name=""/>
        <dsp:cNvSpPr/>
      </dsp:nvSpPr>
      <dsp:spPr>
        <a:xfrm>
          <a:off x="0" y="354761"/>
          <a:ext cx="72898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03B920-B9B4-4FD9-B499-11F58997E781}">
      <dsp:nvSpPr>
        <dsp:cNvPr id="0" name=""/>
        <dsp:cNvSpPr/>
      </dsp:nvSpPr>
      <dsp:spPr>
        <a:xfrm>
          <a:off x="360218" y="13599"/>
          <a:ext cx="6927299" cy="63636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876" tIns="0" rIns="19287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Germany: Environmental Information Portal </a:t>
          </a:r>
          <a:r>
            <a:rPr lang="en-GB" sz="2000" kern="1200" dirty="0" smtClean="0">
              <a:hlinkClick xmlns:r="http://schemas.openxmlformats.org/officeDocument/2006/relationships" r:id="rId1"/>
            </a:rPr>
            <a:t>www.portalu.de</a:t>
          </a:r>
          <a:r>
            <a:rPr lang="en-GB" sz="2000" kern="1200" dirty="0" smtClean="0"/>
            <a:t> </a:t>
          </a:r>
          <a:endParaRPr lang="en-US" sz="2000" kern="1200" dirty="0"/>
        </a:p>
      </dsp:txBody>
      <dsp:txXfrm>
        <a:off x="391283" y="44664"/>
        <a:ext cx="6865169" cy="574232"/>
      </dsp:txXfrm>
    </dsp:sp>
    <dsp:sp modelId="{EE87E96E-F309-4FE7-A047-08A51644ECCE}">
      <dsp:nvSpPr>
        <dsp:cNvPr id="0" name=""/>
        <dsp:cNvSpPr/>
      </dsp:nvSpPr>
      <dsp:spPr>
        <a:xfrm>
          <a:off x="0" y="1403657"/>
          <a:ext cx="72898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080C80-DF84-4C4E-BD21-5E6923A2575A}">
      <dsp:nvSpPr>
        <dsp:cNvPr id="0" name=""/>
        <dsp:cNvSpPr/>
      </dsp:nvSpPr>
      <dsp:spPr>
        <a:xfrm>
          <a:off x="364490" y="966761"/>
          <a:ext cx="6841200" cy="73209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876" tIns="0" rIns="19287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Establishment of Aarhus </a:t>
          </a:r>
          <a:r>
            <a:rPr lang="en-US" sz="2000" kern="1200" dirty="0" err="1" smtClean="0"/>
            <a:t>Centres</a:t>
          </a:r>
          <a:r>
            <a:rPr lang="en-US" sz="2000" kern="1200" dirty="0" smtClean="0"/>
            <a:t> (with the support of the OSCE)</a:t>
          </a:r>
          <a:endParaRPr lang="en-US" sz="2000" kern="1200" dirty="0"/>
        </a:p>
      </dsp:txBody>
      <dsp:txXfrm>
        <a:off x="400228" y="1002499"/>
        <a:ext cx="6769724" cy="660620"/>
      </dsp:txXfrm>
    </dsp:sp>
    <dsp:sp modelId="{A181997C-2DCA-4C7F-8F81-667E36938025}">
      <dsp:nvSpPr>
        <dsp:cNvPr id="0" name=""/>
        <dsp:cNvSpPr/>
      </dsp:nvSpPr>
      <dsp:spPr>
        <a:xfrm>
          <a:off x="0" y="2323173"/>
          <a:ext cx="72898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AC6979-19C3-4266-A706-6F1E4E485A2D}">
      <dsp:nvSpPr>
        <dsp:cNvPr id="0" name=""/>
        <dsp:cNvSpPr/>
      </dsp:nvSpPr>
      <dsp:spPr>
        <a:xfrm>
          <a:off x="364490" y="2015657"/>
          <a:ext cx="6841200" cy="6027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876" tIns="0" rIns="19287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Georgia: public participation required for permits</a:t>
          </a:r>
          <a:endParaRPr lang="en-US" sz="2000" kern="1200" dirty="0"/>
        </a:p>
      </dsp:txBody>
      <dsp:txXfrm>
        <a:off x="393912" y="2045079"/>
        <a:ext cx="6782356" cy="543871"/>
      </dsp:txXfrm>
    </dsp:sp>
    <dsp:sp modelId="{E85D4173-A73F-472B-8BAB-628F6AB0C4B6}">
      <dsp:nvSpPr>
        <dsp:cNvPr id="0" name=""/>
        <dsp:cNvSpPr/>
      </dsp:nvSpPr>
      <dsp:spPr>
        <a:xfrm>
          <a:off x="0" y="3304775"/>
          <a:ext cx="72898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16129-BDF5-4FAB-A670-3E0FF448066A}">
      <dsp:nvSpPr>
        <dsp:cNvPr id="0" name=""/>
        <dsp:cNvSpPr/>
      </dsp:nvSpPr>
      <dsp:spPr>
        <a:xfrm>
          <a:off x="347048" y="2935173"/>
          <a:ext cx="6940964" cy="6648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876" tIns="0" rIns="19287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Kyrgyzstan: public hearings for gold mining</a:t>
          </a:r>
          <a:endParaRPr lang="en-US" sz="2000" kern="1200" dirty="0"/>
        </a:p>
      </dsp:txBody>
      <dsp:txXfrm>
        <a:off x="379501" y="2967626"/>
        <a:ext cx="6876058" cy="599896"/>
      </dsp:txXfrm>
    </dsp:sp>
    <dsp:sp modelId="{6D32D866-E1D4-4285-8080-D542CE435592}">
      <dsp:nvSpPr>
        <dsp:cNvPr id="0" name=""/>
        <dsp:cNvSpPr/>
      </dsp:nvSpPr>
      <dsp:spPr>
        <a:xfrm>
          <a:off x="0" y="4418467"/>
          <a:ext cx="72898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AD7369-879B-40F2-830E-2F76124C6570}">
      <dsp:nvSpPr>
        <dsp:cNvPr id="0" name=""/>
        <dsp:cNvSpPr/>
      </dsp:nvSpPr>
      <dsp:spPr>
        <a:xfrm>
          <a:off x="347048" y="3916775"/>
          <a:ext cx="6940964" cy="79689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876" tIns="0" rIns="19287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Hungary: Public Participation river basin management planning process</a:t>
          </a:r>
        </a:p>
      </dsp:txBody>
      <dsp:txXfrm>
        <a:off x="385949" y="3955676"/>
        <a:ext cx="6863162" cy="7190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FB10E-8FF7-4521-AAB7-BB852CADDD0E}">
      <dsp:nvSpPr>
        <dsp:cNvPr id="0" name=""/>
        <dsp:cNvSpPr/>
      </dsp:nvSpPr>
      <dsp:spPr>
        <a:xfrm rot="5400000">
          <a:off x="4604344" y="-2044373"/>
          <a:ext cx="1841968" cy="59326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Promote a multi-stakeholder dialogue at the national level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Engage bar associations, public interest lawyers, law schools and judicial training institutions in capacity-building activities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Substantive focus: standing, remedies and costs</a:t>
          </a:r>
          <a:endParaRPr lang="en-US" sz="1800" kern="1200" dirty="0"/>
        </a:p>
      </dsp:txBody>
      <dsp:txXfrm rot="-5400000">
        <a:off x="2559026" y="90862"/>
        <a:ext cx="5842688" cy="1662134"/>
      </dsp:txXfrm>
    </dsp:sp>
    <dsp:sp modelId="{B4D4389C-CE3D-4D54-8B6C-1B53F8AE6310}">
      <dsp:nvSpPr>
        <dsp:cNvPr id="0" name=""/>
        <dsp:cNvSpPr/>
      </dsp:nvSpPr>
      <dsp:spPr>
        <a:xfrm>
          <a:off x="4668" y="43803"/>
          <a:ext cx="2554358" cy="1756249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90401" y="129536"/>
        <a:ext cx="2382892" cy="1584783"/>
      </dsp:txXfrm>
    </dsp:sp>
    <dsp:sp modelId="{514C25B9-45E6-4524-86B9-A8926229E3FE}">
      <dsp:nvSpPr>
        <dsp:cNvPr id="0" name=""/>
        <dsp:cNvSpPr/>
      </dsp:nvSpPr>
      <dsp:spPr>
        <a:xfrm rot="5400000">
          <a:off x="4995847" y="-428000"/>
          <a:ext cx="933116" cy="57996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2"/>
            </a:rPr>
            <a:t>Task Force on Access to Justice </a:t>
          </a:r>
          <a:br>
            <a:rPr lang="en-US" sz="1800" kern="1200" dirty="0" smtClean="0">
              <a:hlinkClick xmlns:r="http://schemas.openxmlformats.org/officeDocument/2006/relationships" r:id="rId2"/>
            </a:rPr>
          </a:br>
          <a:r>
            <a:rPr lang="en-US" sz="1800" kern="1200" dirty="0" smtClean="0"/>
            <a:t>(7</a:t>
          </a:r>
          <a:r>
            <a:rPr lang="en-US" sz="1800" kern="1200" baseline="30000" dirty="0" smtClean="0"/>
            <a:t>th</a:t>
          </a:r>
          <a:r>
            <a:rPr lang="en-US" sz="1800" kern="1200" dirty="0" smtClean="0"/>
            <a:t> meeting – Geneva, 3-4 March 2014)</a:t>
          </a:r>
          <a:endParaRPr lang="en-US" sz="1800" kern="1200" dirty="0"/>
        </a:p>
      </dsp:txBody>
      <dsp:txXfrm rot="-5400000">
        <a:off x="2562571" y="2050827"/>
        <a:ext cx="5754118" cy="842014"/>
      </dsp:txXfrm>
    </dsp:sp>
    <dsp:sp modelId="{A228CB2B-517D-4BC1-8F20-D278CE01064C}">
      <dsp:nvSpPr>
        <dsp:cNvPr id="0" name=""/>
        <dsp:cNvSpPr/>
      </dsp:nvSpPr>
      <dsp:spPr>
        <a:xfrm>
          <a:off x="4668" y="1930725"/>
          <a:ext cx="2557902" cy="1082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Framework</a:t>
          </a:r>
          <a:endParaRPr lang="en-US" sz="3400" kern="1200" dirty="0"/>
        </a:p>
      </dsp:txBody>
      <dsp:txXfrm>
        <a:off x="57498" y="1983555"/>
        <a:ext cx="2452242" cy="976558"/>
      </dsp:txXfrm>
    </dsp:sp>
    <dsp:sp modelId="{7D5DFCDF-9787-459E-AF9E-B6AF65F44313}">
      <dsp:nvSpPr>
        <dsp:cNvPr id="0" name=""/>
        <dsp:cNvSpPr/>
      </dsp:nvSpPr>
      <dsp:spPr>
        <a:xfrm rot="5400000">
          <a:off x="4987025" y="884509"/>
          <a:ext cx="895195" cy="574404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3"/>
            </a:rPr>
            <a:t>Analytical studies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hlinkClick xmlns:r="http://schemas.openxmlformats.org/officeDocument/2006/relationships" r:id="rId4"/>
            </a:rPr>
            <a:t>Database of case law related to the Convention</a:t>
          </a:r>
          <a:endParaRPr lang="en-US" sz="1800" kern="1200" dirty="0"/>
        </a:p>
      </dsp:txBody>
      <dsp:txXfrm rot="-5400000">
        <a:off x="2562602" y="3352632"/>
        <a:ext cx="5700342" cy="807795"/>
      </dsp:txXfrm>
    </dsp:sp>
    <dsp:sp modelId="{BE5F5FF6-3D54-409A-91CB-3772F5785D3C}">
      <dsp:nvSpPr>
        <dsp:cNvPr id="0" name=""/>
        <dsp:cNvSpPr/>
      </dsp:nvSpPr>
      <dsp:spPr>
        <a:xfrm>
          <a:off x="4668" y="3100756"/>
          <a:ext cx="2557933" cy="1311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Specific tools</a:t>
          </a:r>
          <a:endParaRPr lang="en-US" sz="3400" kern="1200" dirty="0"/>
        </a:p>
      </dsp:txBody>
      <dsp:txXfrm>
        <a:off x="68693" y="3164781"/>
        <a:ext cx="2429883" cy="1183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69CEF6-6D10-4F6F-B834-AC094DC7572A}" type="datetimeFigureOut">
              <a:rPr lang="en-US"/>
              <a:pPr>
                <a:defRPr/>
              </a:pPr>
              <a:t>19/12/2016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2BB275F-D459-4796-8D4A-E43A4BECF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2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C6990A-1111-4C16-8809-803446B3A1A3}" type="datetimeFigureOut">
              <a:rPr lang="en-GB"/>
              <a:pPr>
                <a:defRPr/>
              </a:pPr>
              <a:t>19/12/2016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4375" y="742950"/>
            <a:ext cx="5365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3763"/>
            <a:ext cx="5438775" cy="4459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298B92E-1AE8-460C-A254-DACF327B65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629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65C84-44A2-49E9-8A86-2639608DAD3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8C4B93-D92F-4227-B944-5E463BE761E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6F96E4-FF8B-4EF6-BB14-3CF305745F76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98B92E-1AE8-460C-A254-DACF327B655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095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98B92E-1AE8-460C-A254-DACF327B655A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387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98B92E-1AE8-460C-A254-DACF327B655A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908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ACD19D-9AB5-4B2F-92B9-0EDA7E8A09FB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7C0B64-A642-43D4-B01E-D74BFBDAE962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B73094-DCA5-4061-8300-92ABFC0B549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98B92E-1AE8-460C-A254-DACF327B655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310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75D73B-7C29-4CBC-94B5-6ED2DD6F831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98FC4B-B260-4CE6-8E41-67D05CD93D9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337A4C-EA5E-4047-B43C-A50C120C0CC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7E90B4-1163-49E5-B39C-69D859D9F4D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98B92E-1AE8-460C-A254-DACF327B655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91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  <a:p>
            <a:endParaRPr lang="en-GB" smtClean="0"/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3A36EB-325A-46E0-9041-94965FA7A88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3" name="Text Placeholder 22"/>
          <p:cNvSpPr>
            <a:spLocks noGrp="1"/>
          </p:cNvSpPr>
          <p:nvPr>
            <p:ph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54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60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152775" y="333375"/>
            <a:ext cx="6753225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999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152775" y="333375"/>
            <a:ext cx="6753225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36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2218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72486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52775" y="333375"/>
            <a:ext cx="6753225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433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3175" y="2276475"/>
            <a:ext cx="990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Main title</a:t>
            </a:r>
          </a:p>
        </p:txBody>
      </p:sp>
      <p:sp>
        <p:nvSpPr>
          <p:cNvPr id="1027" name="Text Placeholder 22"/>
          <p:cNvSpPr>
            <a:spLocks noGrp="1"/>
          </p:cNvSpPr>
          <p:nvPr>
            <p:ph type="body" idx="1"/>
          </p:nvPr>
        </p:nvSpPr>
        <p:spPr bwMode="auto">
          <a:xfrm>
            <a:off x="0" y="3573463"/>
            <a:ext cx="99060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Subtitle</a:t>
            </a:r>
          </a:p>
          <a:p>
            <a:pPr lvl="0"/>
            <a:endParaRPr lang="es-AR" smtClean="0"/>
          </a:p>
          <a:p>
            <a:pPr lvl="0"/>
            <a:r>
              <a:rPr lang="es-AR" smtClean="0"/>
              <a:t>Author</a:t>
            </a:r>
          </a:p>
          <a:p>
            <a:pPr lvl="0"/>
            <a:r>
              <a:rPr lang="fr-CH" smtClean="0"/>
              <a:t>Her/his title</a:t>
            </a:r>
            <a:endParaRPr lang="en-US" smtClean="0"/>
          </a:p>
          <a:p>
            <a:pPr lvl="0"/>
            <a:endParaRPr lang="es-AR" smtClean="0"/>
          </a:p>
          <a:p>
            <a:pPr lvl="0"/>
            <a:r>
              <a:rPr lang="es-AR" smtClean="0"/>
              <a:t>Location</a:t>
            </a:r>
          </a:p>
          <a:p>
            <a:pPr lvl="0"/>
            <a:r>
              <a:rPr lang="fr-CH" smtClean="0"/>
              <a:t>Date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558ED5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58ED5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13.%20Case%20studies_Skouria_Greece.do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unece.org/env/pp/welcome" TargetMode="External"/><Relationship Id="rId4" Type="http://schemas.openxmlformats.org/officeDocument/2006/relationships/hyperlink" Target="mailto:public.participation@unece.or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175" y="2133600"/>
            <a:ext cx="9906000" cy="1447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en-US" sz="2700" b="1" dirty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Convention on Access to Information, Public Participation in Decision-making and Access to Justice in Environmental Matters </a:t>
            </a:r>
            <a:br>
              <a:rPr lang="en-US" sz="2700" b="1" dirty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en-US" sz="2700" b="1" dirty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(Aarhus Convention</a:t>
            </a:r>
            <a:r>
              <a:rPr lang="en-US" sz="2700" b="1" dirty="0" smtClean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)</a:t>
            </a:r>
            <a:br>
              <a:rPr lang="en-US" sz="2700" b="1" dirty="0" smtClean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en-US" sz="2200" b="1" dirty="0" smtClean="0">
                <a:solidFill>
                  <a:srgbClr val="0066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Experiences with a regional instrument in the ECE region</a:t>
            </a:r>
            <a:endParaRPr lang="en-US" sz="2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495800"/>
            <a:ext cx="9906000" cy="4213225"/>
          </a:xfrm>
        </p:spPr>
        <p:txBody>
          <a:bodyPr rtlCol="0">
            <a:normAutofit/>
          </a:bodyPr>
          <a:lstStyle/>
          <a:p>
            <a:pPr marL="0" indent="0" algn="ctr" eaLnBrk="1" hangingPunct="1">
              <a:lnSpc>
                <a:spcPct val="80000"/>
              </a:lnSpc>
              <a:defRPr/>
            </a:pPr>
            <a:endParaRPr lang="es-AR" sz="2800" b="1" dirty="0" smtClean="0">
              <a:solidFill>
                <a:srgbClr val="98480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defRPr/>
            </a:pPr>
            <a:endParaRPr lang="es-AR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defRPr/>
            </a:pPr>
            <a:r>
              <a:rPr lang="es-AR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Theodore </a:t>
            </a:r>
            <a:r>
              <a:rPr lang="es-AR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Koukis</a:t>
            </a:r>
            <a:endParaRPr lang="es-AR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UNECE Aarhus Convention Secretariat</a:t>
            </a:r>
          </a:p>
          <a:p>
            <a:pPr marL="0" indent="0" algn="ctr" eaLnBrk="1" hangingPunct="1">
              <a:lnSpc>
                <a:spcPct val="80000"/>
              </a:lnSpc>
              <a:defRPr/>
            </a:pPr>
            <a:endParaRPr lang="en-GB" sz="1800" dirty="0" smtClean="0">
              <a:solidFill>
                <a:srgbClr val="98480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defRPr/>
            </a:pPr>
            <a:r>
              <a:rPr lang="es-AR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Port of </a:t>
            </a:r>
            <a:r>
              <a:rPr lang="es-AR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Spain</a:t>
            </a:r>
            <a:r>
              <a:rPr lang="es-AR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</a:p>
          <a:p>
            <a:pPr marL="0" indent="0" algn="ctr" eaLnBrk="1" hangingPunct="1">
              <a:lnSpc>
                <a:spcPct val="80000"/>
              </a:lnSpc>
              <a:defRPr/>
            </a:pPr>
            <a:r>
              <a:rPr lang="en-GB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17 September 2013</a:t>
            </a:r>
            <a:endParaRPr lang="en-GB" sz="1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eaLnBrk="1" hangingPunct="1">
              <a:defRPr/>
            </a:pPr>
            <a:endParaRPr lang="en-GB" dirty="0" smtClean="0"/>
          </a:p>
        </p:txBody>
      </p:sp>
      <p:pic>
        <p:nvPicPr>
          <p:cNvPr id="9220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811" y="381000"/>
            <a:ext cx="160637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 stories @ ECE region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38200" y="2438400"/>
            <a:ext cx="8496300" cy="4032994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  <a:defRPr/>
            </a:pPr>
            <a:endParaRPr lang="en-US" sz="2400" dirty="0" smtClean="0"/>
          </a:p>
          <a:p>
            <a:pPr eaLnBrk="1" hangingPunct="1">
              <a:spcBef>
                <a:spcPct val="50000"/>
              </a:spcBef>
              <a:spcAft>
                <a:spcPct val="50000"/>
              </a:spcAft>
              <a:defRPr/>
            </a:pPr>
            <a:endParaRPr lang="en-US" sz="2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43551280"/>
              </p:ext>
            </p:extLst>
          </p:nvPr>
        </p:nvGraphicFramePr>
        <p:xfrm>
          <a:off x="1600200" y="1447800"/>
          <a:ext cx="7289800" cy="4936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220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participation good practice	</a:t>
            </a:r>
            <a:endParaRPr lang="en-US" dirty="0"/>
          </a:p>
        </p:txBody>
      </p:sp>
      <p:pic>
        <p:nvPicPr>
          <p:cNvPr id="4" name="Content Placeholder 3">
            <a:hlinkClick r:id="rId2" action="ppaction://hlinkfile"/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296" y="2133600"/>
            <a:ext cx="5376333" cy="4032250"/>
          </a:xfrm>
        </p:spPr>
      </p:pic>
    </p:spTree>
    <p:extLst>
      <p:ext uri="{BB962C8B-B14F-4D97-AF65-F5344CB8AC3E}">
        <p14:creationId xmlns:p14="http://schemas.microsoft.com/office/powerpoint/2010/main" val="11105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152775" y="333375"/>
            <a:ext cx="6753225" cy="1143000"/>
          </a:xfrm>
        </p:spPr>
        <p:txBody>
          <a:bodyPr/>
          <a:lstStyle/>
          <a:p>
            <a:r>
              <a:rPr lang="en-GB" smtClean="0">
                <a:latin typeface="Times New Roman" pitchFamily="18" charset="0"/>
                <a:cs typeface="Times New Roman" pitchFamily="18" charset="0"/>
              </a:rPr>
              <a:t>Access to Justice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655165323"/>
              </p:ext>
            </p:extLst>
          </p:nvPr>
        </p:nvGraphicFramePr>
        <p:xfrm>
          <a:off x="838200" y="1752600"/>
          <a:ext cx="8496300" cy="441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460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333375"/>
            <a:ext cx="1055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152775" y="333375"/>
            <a:ext cx="6753225" cy="1143000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Aarhus tool box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454669318"/>
              </p:ext>
            </p:extLst>
          </p:nvPr>
        </p:nvGraphicFramePr>
        <p:xfrm>
          <a:off x="457200" y="1143000"/>
          <a:ext cx="9144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364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273050"/>
            <a:ext cx="10668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152775" y="333375"/>
            <a:ext cx="6753225" cy="1143000"/>
          </a:xfrm>
        </p:spPr>
        <p:txBody>
          <a:bodyPr/>
          <a:lstStyle/>
          <a:p>
            <a:r>
              <a:rPr lang="en-GB" smtClean="0">
                <a:latin typeface="Times New Roman" pitchFamily="18" charset="0"/>
                <a:cs typeface="Times New Roman" pitchFamily="18" charset="0"/>
              </a:rPr>
              <a:t>Compliance with the Convention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0"/>
          </p:nvPr>
        </p:nvGraphicFramePr>
        <p:xfrm>
          <a:off x="838200" y="1600200"/>
          <a:ext cx="8496300" cy="441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508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333375"/>
            <a:ext cx="1055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Compliance Committee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54069404"/>
              </p:ext>
            </p:extLst>
          </p:nvPr>
        </p:nvGraphicFramePr>
        <p:xfrm>
          <a:off x="380999" y="990600"/>
          <a:ext cx="8839201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579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800" y="228600"/>
            <a:ext cx="6753200" cy="1143000"/>
          </a:xfrm>
        </p:spPr>
        <p:txBody>
          <a:bodyPr/>
          <a:lstStyle/>
          <a:p>
            <a:r>
              <a:rPr lang="en-GB" sz="3200" dirty="0" smtClean="0"/>
              <a:t>The Compliance Committee can be triggered in four ways:</a:t>
            </a:r>
            <a:r>
              <a:rPr lang="en-GB" sz="3200" dirty="0">
                <a:solidFill>
                  <a:schemeClr val="tx1"/>
                </a:solidFill>
              </a:rPr>
              <a:t/>
            </a:r>
            <a:br>
              <a:rPr lang="en-GB" sz="3200" dirty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 </a:t>
            </a:r>
            <a:endParaRPr lang="en-GB" sz="18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14829523"/>
              </p:ext>
            </p:extLst>
          </p:nvPr>
        </p:nvGraphicFramePr>
        <p:xfrm>
          <a:off x="457200" y="1524000"/>
          <a:ext cx="7772400" cy="410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1404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study: Albania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765838401"/>
              </p:ext>
            </p:extLst>
          </p:nvPr>
        </p:nvGraphicFramePr>
        <p:xfrm>
          <a:off x="266700" y="12192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Oval 6"/>
          <p:cNvSpPr/>
          <p:nvPr/>
        </p:nvSpPr>
        <p:spPr>
          <a:xfrm>
            <a:off x="3200400" y="3810000"/>
            <a:ext cx="33528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Meeting of the Parties </a:t>
            </a:r>
          </a:p>
          <a:p>
            <a:pPr algn="ctr"/>
            <a:r>
              <a:rPr lang="en-GB" dirty="0" smtClean="0"/>
              <a:t>(MoP4)</a:t>
            </a:r>
          </a:p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200400" y="4724400"/>
            <a:ext cx="3733800" cy="106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Albania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No longer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 in a state of non-compliance</a:t>
            </a:r>
            <a:r>
              <a:rPr lang="en-GB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15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971800" y="304800"/>
            <a:ext cx="5257800" cy="121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Road ahead</a:t>
            </a:r>
            <a:r>
              <a:rPr lang="en-GB" sz="1500" b="1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sz="1500" b="1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2800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Rectangle 4"/>
          <p:cNvSpPr txBox="1">
            <a:spLocks noGrp="1" noChangeArrowheads="1"/>
          </p:cNvSpPr>
          <p:nvPr>
            <p:ph sz="quarter" idx="10"/>
          </p:nvPr>
        </p:nvSpPr>
        <p:spPr>
          <a:xfrm>
            <a:off x="849313" y="1600200"/>
            <a:ext cx="8828087" cy="4565650"/>
          </a:xfrm>
        </p:spPr>
        <p:txBody>
          <a:bodyPr lIns="99569" tIns="49785" rIns="99569" bIns="49785" rtlCol="0">
            <a:normAutofit/>
          </a:bodyPr>
          <a:lstStyle>
            <a:lvl1pPr marL="373384" indent="-373384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8998" indent="-311153" algn="l" defTabSz="99569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4461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42458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030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8148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99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838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168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Meeting of the Parties to the Aarhus Convention 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en-GB" sz="2000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(Maastricht, 30 June-2 July 2014)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Meeting of the Parties to the Protocol on PRTRs 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en-GB" sz="2000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(Maastricht 2-4 July 2014)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en-GB" sz="24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sz="24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Strategic </a:t>
            </a: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Plan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Work Programme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National Implementation Reports </a:t>
            </a:r>
            <a:endParaRPr lang="en-GB" sz="24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GB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en-GB" sz="24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333375"/>
            <a:ext cx="1055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7164487"/>
          </a:xfrm>
          <a:prstGeom prst="rect">
            <a:avLst/>
          </a:prstGeom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152775" y="333375"/>
            <a:ext cx="6753225" cy="1143000"/>
          </a:xfrm>
        </p:spPr>
        <p:txBody>
          <a:bodyPr/>
          <a:lstStyle/>
          <a:p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3600"/>
            <a:ext cx="8496300" cy="403225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endParaRPr lang="en-GB" sz="4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en-GB" sz="40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en-GB" sz="40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en-GB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r>
              <a:rPr lang="en-GB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you!</a:t>
            </a:r>
          </a:p>
          <a:p>
            <a:pPr marL="0" indent="0" algn="ctr">
              <a:buFontTx/>
              <a:buNone/>
              <a:defRPr/>
            </a:pPr>
            <a:r>
              <a:rPr lang="fr-CH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Contact: </a:t>
            </a:r>
            <a:r>
              <a:rPr lang="fr-CH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4"/>
              </a:rPr>
              <a:t>public.participation@unece.org</a:t>
            </a:r>
            <a:endParaRPr lang="fr-CH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r>
              <a:rPr lang="fr-CH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/>
              </a:rPr>
              <a:t>http://</a:t>
            </a:r>
            <a:r>
              <a:rPr lang="fr-CH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/>
              </a:rPr>
              <a:t>www.unece.org/env/pp/welcome</a:t>
            </a:r>
            <a:r>
              <a:rPr lang="fr-CH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8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en-GB" sz="28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072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57200"/>
            <a:ext cx="1029298" cy="126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152774" y="333375"/>
            <a:ext cx="5686425" cy="1295400"/>
          </a:xfrm>
        </p:spPr>
        <p:txBody>
          <a:bodyPr/>
          <a:lstStyle/>
          <a:p>
            <a:pPr eaLnBrk="1" hangingPunct="1"/>
            <a:r>
              <a:rPr lang="en-US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The Aarhus Convention</a:t>
            </a:r>
            <a:endParaRPr lang="en-US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347500182"/>
              </p:ext>
            </p:extLst>
          </p:nvPr>
        </p:nvGraphicFramePr>
        <p:xfrm>
          <a:off x="849312" y="1600200"/>
          <a:ext cx="8523287" cy="45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4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78200"/>
            <a:ext cx="228600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loud Callout 2"/>
          <p:cNvSpPr/>
          <p:nvPr/>
        </p:nvSpPr>
        <p:spPr>
          <a:xfrm>
            <a:off x="5257800" y="1828800"/>
            <a:ext cx="4038600" cy="4498848"/>
          </a:xfrm>
          <a:prstGeom prst="cloudCallout">
            <a:avLst>
              <a:gd name="adj1" fmla="val -90336"/>
              <a:gd name="adj2" fmla="val -33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/>
              <a:t>The only international legally binding instrument </a:t>
            </a:r>
            <a:r>
              <a:rPr lang="en-US" dirty="0"/>
              <a:t>(</a:t>
            </a:r>
            <a:r>
              <a:rPr lang="en-US" dirty="0" smtClean="0"/>
              <a:t>along with its Protocol on PRTRs) enshrining Principle 10 of the Rio Declaration</a:t>
            </a:r>
            <a:endParaRPr lang="en-GB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695374913"/>
              </p:ext>
            </p:extLst>
          </p:nvPr>
        </p:nvGraphicFramePr>
        <p:xfrm>
          <a:off x="762000" y="463550"/>
          <a:ext cx="8583613" cy="532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4712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B5ABFC-7F08-2D45-B95E-397F7424A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4B5ABFC-7F08-2D45-B95E-397F7424A2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4B5ABFC-7F08-2D45-B95E-397F7424A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4B5ABFC-7F08-2D45-B95E-397F7424A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8D3D63-1080-F941-A2BC-7A438C53B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188D3D63-1080-F941-A2BC-7A438C53B3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188D3D63-1080-F941-A2BC-7A438C53B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188D3D63-1080-F941-A2BC-7A438C53B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2DCA8A-4673-E845-AC1C-3FD3C2C8F4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B02DCA8A-4673-E845-AC1C-3FD3C2C8F4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B0AEC5-3EFC-3248-87D6-5D9FF254F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A7B0AEC5-3EFC-3248-87D6-5D9FF254F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A7B0AEC5-3EFC-3248-87D6-5D9FF254F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A7B0AEC5-3EFC-3248-87D6-5D9FF254F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9B855E-55F5-B64C-99B5-12BFB4E05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0A9B855E-55F5-B64C-99B5-12BFB4E05F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5B9FA5-9DBE-F544-B680-A6F10C1E7A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735B9FA5-9DBE-F544-B680-A6F10C1E7A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735B9FA5-9DBE-F544-B680-A6F10C1E7A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735B9FA5-9DBE-F544-B680-A6F10C1E7A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928E8A-662B-F540-90F8-33CD852FEA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BA928E8A-662B-F540-90F8-33CD852FEA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051809-A81B-4843-B523-29AD8288F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graphicEl>
                                              <a:dgm id="{98051809-A81B-4843-B523-29AD8288FA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graphicEl>
                                              <a:dgm id="{98051809-A81B-4843-B523-29AD8288F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graphicEl>
                                              <a:dgm id="{98051809-A81B-4843-B523-29AD8288FA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D40B96-8BAA-4441-B432-92CF02DF2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EBB8E3-4CA1-DF43-A069-3A00713E8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dgm id="{60EBB8E3-4CA1-DF43-A069-3A00713E82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graphicEl>
                                              <a:dgm id="{60EBB8E3-4CA1-DF43-A069-3A00713E8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graphicEl>
                                              <a:dgm id="{60EBB8E3-4CA1-DF43-A069-3A00713E8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FCB3AE-41DE-0C42-B91C-B453A5F61C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A1FCB3AE-41DE-0C42-B91C-B453A5F61C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A1FCB3AE-41DE-0C42-B91C-B453A5F61C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097396-AAFB-374D-9641-631A5EB13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graphicEl>
                                              <a:dgm id="{CC097396-AAFB-374D-9641-631A5EB13A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graphicEl>
                                              <a:dgm id="{CC097396-AAFB-374D-9641-631A5EB13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graphicEl>
                                              <a:dgm id="{CC097396-AAFB-374D-9641-631A5EB13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933E94-1910-8A49-A590-2939B6107F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4">
                                            <p:graphicEl>
                                              <a:dgm id="{1B933E94-1910-8A49-A590-2939B6107F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UNECE Region and beyond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0"/>
          </p:nvPr>
        </p:nvPicPr>
        <p:blipFill rotWithShape="1">
          <a:blip r:embed="rId2" cstate="print"/>
          <a:srcRect l="4523" t="18096" r="952" b="16952"/>
          <a:stretch/>
        </p:blipFill>
        <p:spPr bwMode="auto">
          <a:xfrm>
            <a:off x="0" y="1524000"/>
            <a:ext cx="10058400" cy="44501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Oval 3"/>
          <p:cNvSpPr/>
          <p:nvPr/>
        </p:nvSpPr>
        <p:spPr>
          <a:xfrm>
            <a:off x="6477000" y="4800600"/>
            <a:ext cx="1143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371600" y="1676400"/>
            <a:ext cx="1143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Aarhus Convention structure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950135084"/>
              </p:ext>
            </p:extLst>
          </p:nvPr>
        </p:nvGraphicFramePr>
        <p:xfrm>
          <a:off x="152400" y="1447800"/>
          <a:ext cx="9193213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534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27A3F9-87DF-4868-A9EA-60E4CA397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F827A3F9-87DF-4868-A9EA-60E4CA397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DE40D72-E569-47D9-837C-7E70E341AF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1DE40D72-E569-47D9-837C-7E70E341AF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09D00C1-EF2F-4F1E-BDB8-5F2939723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109D00C1-EF2F-4F1E-BDB8-5F29397238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CD50A95-B1F6-4F79-9138-9E7DC6769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6CD50A95-B1F6-4F79-9138-9E7DC67698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35B906-26AF-40A1-A184-4A75662CD2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dgm id="{E435B906-26AF-40A1-A184-4A75662CD2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E73C08-470F-46F0-99C2-5258B71718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29E73C08-470F-46F0-99C2-5258B71718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4E5CD6-459B-4626-A0E9-81A775EAA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C24E5CD6-459B-4626-A0E9-81A775EAAB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8A4262-E74C-43FD-9B67-7800EF1D25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808A4262-E74C-43FD-9B67-7800EF1D25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1A96A47-6804-485E-87FC-C6C5E3D66B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dgm id="{41A96A47-6804-485E-87FC-C6C5E3D66B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5082EFC-00ED-4938-A3B8-67338BF0F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>
                                            <p:graphicEl>
                                              <a:dgm id="{D5082EFC-00ED-4938-A3B8-67338BF0F1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15A4181-5DFB-4398-95AB-632E2ED3E4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F15A4181-5DFB-4398-95AB-632E2ED3E4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ED15F0-8498-453B-8B72-FD5898BB0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7">
                                            <p:graphicEl>
                                              <a:dgm id="{0FED15F0-8498-453B-8B72-FD5898BB09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1D3B6ED-90B0-4D29-A420-C4B443E6D5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C1D3B6ED-90B0-4D29-A420-C4B443E6D5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F38E24-1C1E-4993-95F7-5175FE9F3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">
                                            <p:graphicEl>
                                              <a:dgm id="{B6F38E24-1C1E-4993-95F7-5175FE9F34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0009357-DCD7-4E8F-90CD-A9FF7ABC7B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00009357-DCD7-4E8F-90CD-A9FF7ABC7B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E76638-B299-471C-B179-775DA7E456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7">
                                            <p:graphicEl>
                                              <a:dgm id="{EDE76638-B299-471C-B179-775DA7E456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1C25DC5-6F0A-40B4-B899-D6EB1F8BA1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7">
                                            <p:graphicEl>
                                              <a:dgm id="{41C25DC5-6F0A-40B4-B899-D6EB1F8BA1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77A03D3-EB6B-4B34-9657-2B9EF2020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7">
                                            <p:graphicEl>
                                              <a:dgm id="{F77A03D3-EB6B-4B34-9657-2B9EF2020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BAB8BC-182D-4A6E-A3E7-FDC310694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7">
                                            <p:graphicEl>
                                              <a:dgm id="{B7BAB8BC-182D-4A6E-A3E7-FDC310694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22FFE47-91DC-459D-9C56-F96359661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7">
                                            <p:graphicEl>
                                              <a:dgm id="{622FFE47-91DC-459D-9C56-F963596617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FB0041-0CD6-49B9-953E-71124CF3D3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7">
                                            <p:graphicEl>
                                              <a:dgm id="{16FB0041-0CD6-49B9-953E-71124CF3D3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2EF36E8-7C08-4024-AFC4-C5279AE47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7">
                                            <p:graphicEl>
                                              <a:dgm id="{A2EF36E8-7C08-4024-AFC4-C5279AE477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152775" y="333375"/>
            <a:ext cx="6753225" cy="1143000"/>
          </a:xfrm>
        </p:spPr>
        <p:txBody>
          <a:bodyPr/>
          <a:lstStyle/>
          <a:p>
            <a:r>
              <a:rPr lang="en-GB" smtClean="0">
                <a:latin typeface="Times New Roman" pitchFamily="18" charset="0"/>
                <a:cs typeface="Times New Roman" pitchFamily="18" charset="0"/>
              </a:rPr>
              <a:t>Access to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095064952"/>
              </p:ext>
            </p:extLst>
          </p:nvPr>
        </p:nvGraphicFramePr>
        <p:xfrm>
          <a:off x="838200" y="1752600"/>
          <a:ext cx="8496300" cy="441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388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212725"/>
            <a:ext cx="9398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152775" y="333375"/>
            <a:ext cx="6753225" cy="1143000"/>
          </a:xfrm>
        </p:spPr>
        <p:txBody>
          <a:bodyPr/>
          <a:lstStyle/>
          <a:p>
            <a:r>
              <a:rPr lang="en-GB" smtClean="0">
                <a:latin typeface="Times New Roman" pitchFamily="18" charset="0"/>
                <a:cs typeface="Times New Roman" pitchFamily="18" charset="0"/>
              </a:rPr>
              <a:t>Public Participation</a:t>
            </a:r>
            <a:br>
              <a:rPr lang="en-GB" smtClean="0">
                <a:latin typeface="Times New Roman" pitchFamily="18" charset="0"/>
                <a:cs typeface="Times New Roman" pitchFamily="18" charset="0"/>
              </a:rPr>
            </a:br>
            <a:r>
              <a:rPr lang="en-GB" smtClean="0">
                <a:latin typeface="Times New Roman" pitchFamily="18" charset="0"/>
                <a:cs typeface="Times New Roman" pitchFamily="18" charset="0"/>
              </a:rPr>
              <a:t>in Decision-making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850539413"/>
              </p:ext>
            </p:extLst>
          </p:nvPr>
        </p:nvGraphicFramePr>
        <p:xfrm>
          <a:off x="838200" y="1752600"/>
          <a:ext cx="8496300" cy="441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412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52400"/>
            <a:ext cx="11430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851150" y="279400"/>
            <a:ext cx="6753225" cy="1143000"/>
          </a:xfrm>
        </p:spPr>
        <p:txBody>
          <a:bodyPr/>
          <a:lstStyle/>
          <a:p>
            <a:r>
              <a:rPr lang="en-GB" smtClean="0">
                <a:latin typeface="Times New Roman" pitchFamily="18" charset="0"/>
                <a:cs typeface="Times New Roman" pitchFamily="18" charset="0"/>
              </a:rPr>
              <a:t>Public Participation in</a:t>
            </a:r>
            <a:br>
              <a:rPr lang="en-GB" smtClean="0">
                <a:latin typeface="Times New Roman" pitchFamily="18" charset="0"/>
                <a:cs typeface="Times New Roman" pitchFamily="18" charset="0"/>
              </a:rPr>
            </a:br>
            <a:r>
              <a:rPr lang="en-GB" smtClean="0">
                <a:latin typeface="Times New Roman" pitchFamily="18" charset="0"/>
                <a:cs typeface="Times New Roman" pitchFamily="18" charset="0"/>
              </a:rPr>
              <a:t>decision-making on GMOs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856132797"/>
              </p:ext>
            </p:extLst>
          </p:nvPr>
        </p:nvGraphicFramePr>
        <p:xfrm>
          <a:off x="838200" y="1752600"/>
          <a:ext cx="8496300" cy="441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206375"/>
            <a:ext cx="1076325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152775" y="333375"/>
            <a:ext cx="6753225" cy="1143000"/>
          </a:xfrm>
        </p:spPr>
        <p:txBody>
          <a:bodyPr/>
          <a:lstStyle/>
          <a:p>
            <a:r>
              <a:rPr lang="en-GB" smtClean="0">
                <a:latin typeface="Times New Roman" pitchFamily="18" charset="0"/>
                <a:cs typeface="Times New Roman" pitchFamily="18" charset="0"/>
              </a:rPr>
              <a:t>Public Participation in international forums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0"/>
          </p:nvPr>
        </p:nvGraphicFramePr>
        <p:xfrm>
          <a:off x="838200" y="1600200"/>
          <a:ext cx="8496300" cy="441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48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333375"/>
            <a:ext cx="1055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_Aarh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Blue_Aarhus</Template>
  <TotalTime>2072</TotalTime>
  <Words>923</Words>
  <Application>Microsoft Office PowerPoint</Application>
  <PresentationFormat>A4 Paper (210x297 mm)</PresentationFormat>
  <Paragraphs>187</Paragraphs>
  <Slides>19</Slides>
  <Notes>16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Blue_Aarhus</vt:lpstr>
      <vt:lpstr> Convention on Access to Information, Public Participation in Decision-making and Access to Justice in Environmental Matters  (Aarhus Convention)  Experiences with a regional instrument in the ECE region</vt:lpstr>
      <vt:lpstr>The Aarhus Convention</vt:lpstr>
      <vt:lpstr>PowerPoint Presentation</vt:lpstr>
      <vt:lpstr>UNECE Region and beyond</vt:lpstr>
      <vt:lpstr>Aarhus Convention structure</vt:lpstr>
      <vt:lpstr>Access to Information</vt:lpstr>
      <vt:lpstr>Public Participation in Decision-making</vt:lpstr>
      <vt:lpstr>Public Participation in decision-making on GMOs</vt:lpstr>
      <vt:lpstr>Public Participation in international forums</vt:lpstr>
      <vt:lpstr>Success stories @ ECE region</vt:lpstr>
      <vt:lpstr>Public participation good practice </vt:lpstr>
      <vt:lpstr>Access to Justice</vt:lpstr>
      <vt:lpstr>Aarhus tool box</vt:lpstr>
      <vt:lpstr>Compliance with the Convention</vt:lpstr>
      <vt:lpstr>Compliance Committee</vt:lpstr>
      <vt:lpstr>The Compliance Committee can be triggered in four ways: </vt:lpstr>
      <vt:lpstr>Case study: Albania</vt:lpstr>
      <vt:lpstr>Road ahead 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access  to environmental information</dc:title>
  <dc:creator>Bayat</dc:creator>
  <cp:lastModifiedBy>SGB Intern19-Komu Mwati</cp:lastModifiedBy>
  <cp:revision>298</cp:revision>
  <cp:lastPrinted>2013-07-01T17:00:06Z</cp:lastPrinted>
  <dcterms:created xsi:type="dcterms:W3CDTF">2013-02-06T09:49:03Z</dcterms:created>
  <dcterms:modified xsi:type="dcterms:W3CDTF">2016-12-19T09:17:05Z</dcterms:modified>
</cp:coreProperties>
</file>